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3" r:id="rId3"/>
    <p:sldId id="304" r:id="rId4"/>
    <p:sldId id="313" r:id="rId5"/>
    <p:sldId id="314" r:id="rId6"/>
    <p:sldId id="315" r:id="rId7"/>
    <p:sldId id="316" r:id="rId8"/>
    <p:sldId id="317" r:id="rId9"/>
    <p:sldId id="31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7CCC"/>
    <a:srgbClr val="019BA7"/>
    <a:srgbClr val="80C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F6D228-C785-45F6-B593-294B607E547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D6893-9AF8-421A-9BC1-26E42B62BA28}">
      <dgm:prSet phldrT="[Text]" custT="1"/>
      <dgm:spPr/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urrent State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EAD38-86D4-4208-9278-25739B097842}" type="parTrans" cxnId="{00BBFEB0-7061-4D68-A41E-CFEC80774A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2D490-5464-40B9-87BB-048B3A88E77F}" type="sibTrans" cxnId="{00BBFEB0-7061-4D68-A41E-CFEC80774A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C5C9E-3572-4517-A2C6-352789A9507B}">
      <dgm:prSet phldrT="[Text]" custT="1"/>
      <dgm:spPr/>
      <dgm:t>
        <a:bodyPr/>
        <a:lstStyle/>
        <a:p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spiration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16E27-B4EA-4623-BE42-B7BD4C3455F1}" type="parTrans" cxnId="{E82FDC88-E401-4F8D-B983-893514FDB7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D007F-189A-4A7D-BC09-00D2A0FA97E8}" type="sibTrans" cxnId="{E82FDC88-E401-4F8D-B983-893514FDB7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EC304-EB9F-4EDB-B879-9A32D8046E92}">
      <dgm:prSet phldrT="[Text]" custT="1"/>
      <dgm:spPr/>
      <dgm:t>
        <a:bodyPr/>
        <a:lstStyle/>
        <a:p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trategy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0517-B64A-45A6-BE6C-C73E149FB7B6}" type="parTrans" cxnId="{E25126AA-8336-423D-813D-FC3C4A19E3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1A741-E66A-4B3F-8994-11BB41982AA1}" type="sibTrans" cxnId="{E25126AA-8336-423D-813D-FC3C4A19E3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A9F43-F63C-4E70-93F2-524922A09C68}">
      <dgm:prSet phldrT="[Text]" custT="1"/>
      <dgm:spPr/>
      <dgm:t>
        <a:bodyPr/>
        <a:lstStyle/>
        <a:p>
          <a:r>
            <a:rPr lang="en-US" sz="1800" u="sng" dirty="0" smtClean="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1500" dirty="0" smtClean="0">
              <a:latin typeface="Arial" panose="020B0604020202020204" pitchFamily="34" charset="0"/>
              <a:cs typeface="Arial" panose="020B0604020202020204" pitchFamily="34" charset="0"/>
            </a:rPr>
            <a:t>xecution</a:t>
          </a:r>
          <a:endParaRPr lang="en-US" sz="15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1C946-A7B8-4513-AF07-6E75F2044908}" type="parTrans" cxnId="{2C304725-63AC-41EF-BBEE-A6C0ECB4C7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C18FC-2FAD-4400-B07A-D9AF382F0E1C}" type="sibTrans" cxnId="{2C304725-63AC-41EF-BBEE-A6C0ECB4C7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77AD1-82A8-4D96-AF58-85EC37B95561}" type="pres">
      <dgm:prSet presAssocID="{E1F6D228-C785-45F6-B593-294B607E547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F29241-0455-48F9-9C5D-306BAC13ACED}" type="pres">
      <dgm:prSet presAssocID="{029A9F43-F63C-4E70-93F2-524922A09C68}" presName="Accent4" presStyleCnt="0"/>
      <dgm:spPr/>
    </dgm:pt>
    <dgm:pt modelId="{073B351D-3219-4CE4-A3B0-465F40B9DCD5}" type="pres">
      <dgm:prSet presAssocID="{029A9F43-F63C-4E70-93F2-524922A09C68}" presName="Accent" presStyleLbl="node1" presStyleIdx="0" presStyleCnt="4"/>
      <dgm:spPr/>
    </dgm:pt>
    <dgm:pt modelId="{933E105F-8EB7-4836-BF50-7B5F50FAE05E}" type="pres">
      <dgm:prSet presAssocID="{029A9F43-F63C-4E70-93F2-524922A09C68}" presName="ParentBackground4" presStyleCnt="0"/>
      <dgm:spPr/>
    </dgm:pt>
    <dgm:pt modelId="{6E003F6E-0F53-4567-810B-020EF2E175BA}" type="pres">
      <dgm:prSet presAssocID="{029A9F43-F63C-4E70-93F2-524922A09C6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B4014924-B266-441D-8056-08E2349056F5}" type="pres">
      <dgm:prSet presAssocID="{029A9F43-F63C-4E70-93F2-524922A09C6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E459-8C81-4754-9D0C-F620E7E6654A}" type="pres">
      <dgm:prSet presAssocID="{BE1EC304-EB9F-4EDB-B879-9A32D8046E92}" presName="Accent3" presStyleCnt="0"/>
      <dgm:spPr/>
    </dgm:pt>
    <dgm:pt modelId="{8EFF3809-D608-4C4B-A978-429E521A755B}" type="pres">
      <dgm:prSet presAssocID="{BE1EC304-EB9F-4EDB-B879-9A32D8046E92}" presName="Accent" presStyleLbl="node1" presStyleIdx="1" presStyleCnt="4"/>
      <dgm:spPr/>
    </dgm:pt>
    <dgm:pt modelId="{FBC7CCC5-5857-4E88-9B62-49E7391C6D1E}" type="pres">
      <dgm:prSet presAssocID="{BE1EC304-EB9F-4EDB-B879-9A32D8046E92}" presName="ParentBackground3" presStyleCnt="0"/>
      <dgm:spPr/>
    </dgm:pt>
    <dgm:pt modelId="{A7A5BEFE-CBDC-483A-8A93-CF89245DEE81}" type="pres">
      <dgm:prSet presAssocID="{BE1EC304-EB9F-4EDB-B879-9A32D8046E9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6C4508A-6ACE-40D4-A572-3E0AF0460697}" type="pres">
      <dgm:prSet presAssocID="{BE1EC304-EB9F-4EDB-B879-9A32D8046E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5B83-CCD9-4EB5-BE95-5CB74B62F7F9}" type="pres">
      <dgm:prSet presAssocID="{DDEC5C9E-3572-4517-A2C6-352789A9507B}" presName="Accent2" presStyleCnt="0"/>
      <dgm:spPr/>
    </dgm:pt>
    <dgm:pt modelId="{21A659FA-4051-41EB-ABCA-3EBEA8DD1619}" type="pres">
      <dgm:prSet presAssocID="{DDEC5C9E-3572-4517-A2C6-352789A9507B}" presName="Accent" presStyleLbl="node1" presStyleIdx="2" presStyleCnt="4"/>
      <dgm:spPr/>
    </dgm:pt>
    <dgm:pt modelId="{16ADBD3A-C825-493B-85AD-DF62A43FE09B}" type="pres">
      <dgm:prSet presAssocID="{DDEC5C9E-3572-4517-A2C6-352789A9507B}" presName="ParentBackground2" presStyleCnt="0"/>
      <dgm:spPr/>
    </dgm:pt>
    <dgm:pt modelId="{45830BA9-4ED4-4B0D-B35D-855C9117BA0B}" type="pres">
      <dgm:prSet presAssocID="{DDEC5C9E-3572-4517-A2C6-352789A9507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D7FA976-D3BD-4680-89E2-1C27CD706454}" type="pres">
      <dgm:prSet presAssocID="{DDEC5C9E-3572-4517-A2C6-352789A950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6DC1-BAEC-4202-865B-C9A28DDE2E64}" type="pres">
      <dgm:prSet presAssocID="{2BDD6893-9AF8-421A-9BC1-26E42B62BA28}" presName="Accent1" presStyleCnt="0"/>
      <dgm:spPr/>
    </dgm:pt>
    <dgm:pt modelId="{2A1A74F7-C0C1-4345-A7A9-CB2CDF7D8136}" type="pres">
      <dgm:prSet presAssocID="{2BDD6893-9AF8-421A-9BC1-26E42B62BA28}" presName="Accent" presStyleLbl="node1" presStyleIdx="3" presStyleCnt="4"/>
      <dgm:spPr/>
    </dgm:pt>
    <dgm:pt modelId="{9D949C6D-F975-4C98-B34F-82212D90D672}" type="pres">
      <dgm:prSet presAssocID="{2BDD6893-9AF8-421A-9BC1-26E42B62BA28}" presName="ParentBackground1" presStyleCnt="0"/>
      <dgm:spPr/>
    </dgm:pt>
    <dgm:pt modelId="{2ED22C40-5B0C-4099-AEA4-AC003BE77148}" type="pres">
      <dgm:prSet presAssocID="{2BDD6893-9AF8-421A-9BC1-26E42B62BA28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7C317B1-6E99-4F52-9540-3720917768CD}" type="pres">
      <dgm:prSet presAssocID="{2BDD6893-9AF8-421A-9BC1-26E42B62BA2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D125E-5011-4F42-834C-F50C2EC1DFC1}" type="presOf" srcId="{029A9F43-F63C-4E70-93F2-524922A09C68}" destId="{6E003F6E-0F53-4567-810B-020EF2E175BA}" srcOrd="0" destOrd="0" presId="urn:microsoft.com/office/officeart/2011/layout/CircleProcess"/>
    <dgm:cxn modelId="{E82FDC88-E401-4F8D-B983-893514FDB758}" srcId="{E1F6D228-C785-45F6-B593-294B607E5472}" destId="{DDEC5C9E-3572-4517-A2C6-352789A9507B}" srcOrd="1" destOrd="0" parTransId="{C3616E27-B4EA-4623-BE42-B7BD4C3455F1}" sibTransId="{6A8D007F-189A-4A7D-BC09-00D2A0FA97E8}"/>
    <dgm:cxn modelId="{63CAD9AE-890D-438D-82B3-5776D90A1FCF}" type="presOf" srcId="{E1F6D228-C785-45F6-B593-294B607E5472}" destId="{1F077AD1-82A8-4D96-AF58-85EC37B95561}" srcOrd="0" destOrd="0" presId="urn:microsoft.com/office/officeart/2011/layout/CircleProcess"/>
    <dgm:cxn modelId="{01369D51-4DAB-4C11-8867-75715E53485A}" type="presOf" srcId="{DDEC5C9E-3572-4517-A2C6-352789A9507B}" destId="{0D7FA976-D3BD-4680-89E2-1C27CD706454}" srcOrd="1" destOrd="0" presId="urn:microsoft.com/office/officeart/2011/layout/CircleProcess"/>
    <dgm:cxn modelId="{DF3488BE-C020-406D-82CF-69CA31B88FF1}" type="presOf" srcId="{2BDD6893-9AF8-421A-9BC1-26E42B62BA28}" destId="{97C317B1-6E99-4F52-9540-3720917768CD}" srcOrd="1" destOrd="0" presId="urn:microsoft.com/office/officeart/2011/layout/CircleProcess"/>
    <dgm:cxn modelId="{E25126AA-8336-423D-813D-FC3C4A19E3EE}" srcId="{E1F6D228-C785-45F6-B593-294B607E5472}" destId="{BE1EC304-EB9F-4EDB-B879-9A32D8046E92}" srcOrd="2" destOrd="0" parTransId="{327D0517-B64A-45A6-BE6C-C73E149FB7B6}" sibTransId="{4611A741-E66A-4B3F-8994-11BB41982AA1}"/>
    <dgm:cxn modelId="{00BBFEB0-7061-4D68-A41E-CFEC80774A39}" srcId="{E1F6D228-C785-45F6-B593-294B607E5472}" destId="{2BDD6893-9AF8-421A-9BC1-26E42B62BA28}" srcOrd="0" destOrd="0" parTransId="{1E2EAD38-86D4-4208-9278-25739B097842}" sibTransId="{A2E2D490-5464-40B9-87BB-048B3A88E77F}"/>
    <dgm:cxn modelId="{24AC5FD5-B93E-466D-A511-4AD26D83966E}" type="presOf" srcId="{029A9F43-F63C-4E70-93F2-524922A09C68}" destId="{B4014924-B266-441D-8056-08E2349056F5}" srcOrd="1" destOrd="0" presId="urn:microsoft.com/office/officeart/2011/layout/CircleProcess"/>
    <dgm:cxn modelId="{2C304725-63AC-41EF-BBEE-A6C0ECB4C72C}" srcId="{E1F6D228-C785-45F6-B593-294B607E5472}" destId="{029A9F43-F63C-4E70-93F2-524922A09C68}" srcOrd="3" destOrd="0" parTransId="{30B1C946-A7B8-4513-AF07-6E75F2044908}" sibTransId="{196C18FC-2FAD-4400-B07A-D9AF382F0E1C}"/>
    <dgm:cxn modelId="{B4A4DA0A-ED22-4A36-8D4A-A9904D38FAE1}" type="presOf" srcId="{2BDD6893-9AF8-421A-9BC1-26E42B62BA28}" destId="{2ED22C40-5B0C-4099-AEA4-AC003BE77148}" srcOrd="0" destOrd="0" presId="urn:microsoft.com/office/officeart/2011/layout/CircleProcess"/>
    <dgm:cxn modelId="{2BAE8754-E21A-4AB1-AD23-6A1DC47E853B}" type="presOf" srcId="{BE1EC304-EB9F-4EDB-B879-9A32D8046E92}" destId="{26C4508A-6ACE-40D4-A572-3E0AF0460697}" srcOrd="1" destOrd="0" presId="urn:microsoft.com/office/officeart/2011/layout/CircleProcess"/>
    <dgm:cxn modelId="{6F243AFE-B1AC-4D99-9128-DF70F57B315A}" type="presOf" srcId="{BE1EC304-EB9F-4EDB-B879-9A32D8046E92}" destId="{A7A5BEFE-CBDC-483A-8A93-CF89245DEE81}" srcOrd="0" destOrd="0" presId="urn:microsoft.com/office/officeart/2011/layout/CircleProcess"/>
    <dgm:cxn modelId="{05FEC511-FE8A-41F1-8B85-893F11FEE4F1}" type="presOf" srcId="{DDEC5C9E-3572-4517-A2C6-352789A9507B}" destId="{45830BA9-4ED4-4B0D-B35D-855C9117BA0B}" srcOrd="0" destOrd="0" presId="urn:microsoft.com/office/officeart/2011/layout/CircleProcess"/>
    <dgm:cxn modelId="{F73887F7-3ED3-464B-BCE7-25EC6C46DD79}" type="presParOf" srcId="{1F077AD1-82A8-4D96-AF58-85EC37B95561}" destId="{2CF29241-0455-48F9-9C5D-306BAC13ACED}" srcOrd="0" destOrd="0" presId="urn:microsoft.com/office/officeart/2011/layout/CircleProcess"/>
    <dgm:cxn modelId="{B3F95E1C-B3E9-4F2C-B7F5-F9D70F73B791}" type="presParOf" srcId="{2CF29241-0455-48F9-9C5D-306BAC13ACED}" destId="{073B351D-3219-4CE4-A3B0-465F40B9DCD5}" srcOrd="0" destOrd="0" presId="urn:microsoft.com/office/officeart/2011/layout/CircleProcess"/>
    <dgm:cxn modelId="{792F8688-24D3-469D-AB0D-17861CAAC718}" type="presParOf" srcId="{1F077AD1-82A8-4D96-AF58-85EC37B95561}" destId="{933E105F-8EB7-4836-BF50-7B5F50FAE05E}" srcOrd="1" destOrd="0" presId="urn:microsoft.com/office/officeart/2011/layout/CircleProcess"/>
    <dgm:cxn modelId="{B52A5716-C004-4501-A560-A098B11F9EB6}" type="presParOf" srcId="{933E105F-8EB7-4836-BF50-7B5F50FAE05E}" destId="{6E003F6E-0F53-4567-810B-020EF2E175BA}" srcOrd="0" destOrd="0" presId="urn:microsoft.com/office/officeart/2011/layout/CircleProcess"/>
    <dgm:cxn modelId="{A318F820-0A43-4983-ACA4-B4CBEB7155E3}" type="presParOf" srcId="{1F077AD1-82A8-4D96-AF58-85EC37B95561}" destId="{B4014924-B266-441D-8056-08E2349056F5}" srcOrd="2" destOrd="0" presId="urn:microsoft.com/office/officeart/2011/layout/CircleProcess"/>
    <dgm:cxn modelId="{231ED296-4783-40D7-9CBD-01A797C4DF7E}" type="presParOf" srcId="{1F077AD1-82A8-4D96-AF58-85EC37B95561}" destId="{2C72E459-8C81-4754-9D0C-F620E7E6654A}" srcOrd="3" destOrd="0" presId="urn:microsoft.com/office/officeart/2011/layout/CircleProcess"/>
    <dgm:cxn modelId="{F47D6F1E-6563-41B0-966F-A4D7DDCFDC3E}" type="presParOf" srcId="{2C72E459-8C81-4754-9D0C-F620E7E6654A}" destId="{8EFF3809-D608-4C4B-A978-429E521A755B}" srcOrd="0" destOrd="0" presId="urn:microsoft.com/office/officeart/2011/layout/CircleProcess"/>
    <dgm:cxn modelId="{5B78AD22-62A4-4569-8A8B-79854970E5D6}" type="presParOf" srcId="{1F077AD1-82A8-4D96-AF58-85EC37B95561}" destId="{FBC7CCC5-5857-4E88-9B62-49E7391C6D1E}" srcOrd="4" destOrd="0" presId="urn:microsoft.com/office/officeart/2011/layout/CircleProcess"/>
    <dgm:cxn modelId="{9C06A26F-7E78-4ADD-8F42-95AC71364FDA}" type="presParOf" srcId="{FBC7CCC5-5857-4E88-9B62-49E7391C6D1E}" destId="{A7A5BEFE-CBDC-483A-8A93-CF89245DEE81}" srcOrd="0" destOrd="0" presId="urn:microsoft.com/office/officeart/2011/layout/CircleProcess"/>
    <dgm:cxn modelId="{65FB0435-2EEE-4D04-930D-921016C0FFB5}" type="presParOf" srcId="{1F077AD1-82A8-4D96-AF58-85EC37B95561}" destId="{26C4508A-6ACE-40D4-A572-3E0AF0460697}" srcOrd="5" destOrd="0" presId="urn:microsoft.com/office/officeart/2011/layout/CircleProcess"/>
    <dgm:cxn modelId="{A5C6850B-0765-4149-B435-CD8648AD60AE}" type="presParOf" srcId="{1F077AD1-82A8-4D96-AF58-85EC37B95561}" destId="{19705B83-CCD9-4EB5-BE95-5CB74B62F7F9}" srcOrd="6" destOrd="0" presId="urn:microsoft.com/office/officeart/2011/layout/CircleProcess"/>
    <dgm:cxn modelId="{3A7B1350-83F4-4214-A13A-0410B508DB63}" type="presParOf" srcId="{19705B83-CCD9-4EB5-BE95-5CB74B62F7F9}" destId="{21A659FA-4051-41EB-ABCA-3EBEA8DD1619}" srcOrd="0" destOrd="0" presId="urn:microsoft.com/office/officeart/2011/layout/CircleProcess"/>
    <dgm:cxn modelId="{73E1DD70-7870-4C3C-8892-119D065450E2}" type="presParOf" srcId="{1F077AD1-82A8-4D96-AF58-85EC37B95561}" destId="{16ADBD3A-C825-493B-85AD-DF62A43FE09B}" srcOrd="7" destOrd="0" presId="urn:microsoft.com/office/officeart/2011/layout/CircleProcess"/>
    <dgm:cxn modelId="{D15AA3C9-CED3-4F0B-BBD6-AB31A901E15A}" type="presParOf" srcId="{16ADBD3A-C825-493B-85AD-DF62A43FE09B}" destId="{45830BA9-4ED4-4B0D-B35D-855C9117BA0B}" srcOrd="0" destOrd="0" presId="urn:microsoft.com/office/officeart/2011/layout/CircleProcess"/>
    <dgm:cxn modelId="{5E113994-AEBA-47AD-A409-5CFCBE524020}" type="presParOf" srcId="{1F077AD1-82A8-4D96-AF58-85EC37B95561}" destId="{0D7FA976-D3BD-4680-89E2-1C27CD706454}" srcOrd="8" destOrd="0" presId="urn:microsoft.com/office/officeart/2011/layout/CircleProcess"/>
    <dgm:cxn modelId="{0EB419E3-B6B0-4B5F-8D52-CA2373D3DF38}" type="presParOf" srcId="{1F077AD1-82A8-4D96-AF58-85EC37B95561}" destId="{AE346DC1-BAEC-4202-865B-C9A28DDE2E64}" srcOrd="9" destOrd="0" presId="urn:microsoft.com/office/officeart/2011/layout/CircleProcess"/>
    <dgm:cxn modelId="{28F4BB21-1214-4E16-B3D1-9C96E0C74DCD}" type="presParOf" srcId="{AE346DC1-BAEC-4202-865B-C9A28DDE2E64}" destId="{2A1A74F7-C0C1-4345-A7A9-CB2CDF7D8136}" srcOrd="0" destOrd="0" presId="urn:microsoft.com/office/officeart/2011/layout/CircleProcess"/>
    <dgm:cxn modelId="{F833D2AA-8255-44F3-9FF0-0FDDD0A868E3}" type="presParOf" srcId="{1F077AD1-82A8-4D96-AF58-85EC37B95561}" destId="{9D949C6D-F975-4C98-B34F-82212D90D672}" srcOrd="10" destOrd="0" presId="urn:microsoft.com/office/officeart/2011/layout/CircleProcess"/>
    <dgm:cxn modelId="{28C1929C-97C8-494E-9B7E-149AB7D7FC46}" type="presParOf" srcId="{9D949C6D-F975-4C98-B34F-82212D90D672}" destId="{2ED22C40-5B0C-4099-AEA4-AC003BE77148}" srcOrd="0" destOrd="0" presId="urn:microsoft.com/office/officeart/2011/layout/CircleProcess"/>
    <dgm:cxn modelId="{6B4FCFD3-7BBB-4153-B1B8-74DA9C215F57}" type="presParOf" srcId="{1F077AD1-82A8-4D96-AF58-85EC37B95561}" destId="{97C317B1-6E99-4F52-9540-3720917768C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F6D228-C785-45F6-B593-294B607E547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D6893-9AF8-421A-9BC1-26E42B62BA28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Current State</a:t>
          </a:r>
          <a:endParaRPr lang="en-US" dirty="0">
            <a:solidFill>
              <a:schemeClr val="bg1"/>
            </a:solidFill>
          </a:endParaRPr>
        </a:p>
      </dgm:t>
    </dgm:pt>
    <dgm:pt modelId="{1E2EAD38-86D4-4208-9278-25739B097842}" type="parTrans" cxnId="{00BBFEB0-7061-4D68-A41E-CFEC80774A39}">
      <dgm:prSet/>
      <dgm:spPr/>
      <dgm:t>
        <a:bodyPr/>
        <a:lstStyle/>
        <a:p>
          <a:endParaRPr lang="en-US"/>
        </a:p>
      </dgm:t>
    </dgm:pt>
    <dgm:pt modelId="{A2E2D490-5464-40B9-87BB-048B3A88E77F}" type="sibTrans" cxnId="{00BBFEB0-7061-4D68-A41E-CFEC80774A39}">
      <dgm:prSet/>
      <dgm:spPr/>
      <dgm:t>
        <a:bodyPr/>
        <a:lstStyle/>
        <a:p>
          <a:endParaRPr lang="en-US"/>
        </a:p>
      </dgm:t>
    </dgm:pt>
    <dgm:pt modelId="{DDEC5C9E-3572-4517-A2C6-352789A9507B}">
      <dgm:prSet phldrT="[Text]"/>
      <dgm:spPr/>
      <dgm:t>
        <a:bodyPr/>
        <a:lstStyle/>
        <a:p>
          <a:r>
            <a:rPr lang="en-US" dirty="0" smtClean="0"/>
            <a:t>Aspiration</a:t>
          </a:r>
          <a:endParaRPr lang="en-US" dirty="0"/>
        </a:p>
      </dgm:t>
    </dgm:pt>
    <dgm:pt modelId="{C3616E27-B4EA-4623-BE42-B7BD4C3455F1}" type="parTrans" cxnId="{E82FDC88-E401-4F8D-B983-893514FDB758}">
      <dgm:prSet/>
      <dgm:spPr/>
      <dgm:t>
        <a:bodyPr/>
        <a:lstStyle/>
        <a:p>
          <a:endParaRPr lang="en-US"/>
        </a:p>
      </dgm:t>
    </dgm:pt>
    <dgm:pt modelId="{6A8D007F-189A-4A7D-BC09-00D2A0FA97E8}" type="sibTrans" cxnId="{E82FDC88-E401-4F8D-B983-893514FDB758}">
      <dgm:prSet/>
      <dgm:spPr/>
      <dgm:t>
        <a:bodyPr/>
        <a:lstStyle/>
        <a:p>
          <a:endParaRPr lang="en-US"/>
        </a:p>
      </dgm:t>
    </dgm:pt>
    <dgm:pt modelId="{BE1EC304-EB9F-4EDB-B879-9A32D8046E92}">
      <dgm:prSet phldrT="[Text]"/>
      <dgm:spPr/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327D0517-B64A-45A6-BE6C-C73E149FB7B6}" type="parTrans" cxnId="{E25126AA-8336-423D-813D-FC3C4A19E3EE}">
      <dgm:prSet/>
      <dgm:spPr/>
      <dgm:t>
        <a:bodyPr/>
        <a:lstStyle/>
        <a:p>
          <a:endParaRPr lang="en-US"/>
        </a:p>
      </dgm:t>
    </dgm:pt>
    <dgm:pt modelId="{4611A741-E66A-4B3F-8994-11BB41982AA1}" type="sibTrans" cxnId="{E25126AA-8336-423D-813D-FC3C4A19E3EE}">
      <dgm:prSet/>
      <dgm:spPr/>
      <dgm:t>
        <a:bodyPr/>
        <a:lstStyle/>
        <a:p>
          <a:endParaRPr lang="en-US"/>
        </a:p>
      </dgm:t>
    </dgm:pt>
    <dgm:pt modelId="{029A9F43-F63C-4E70-93F2-524922A09C68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30B1C946-A7B8-4513-AF07-6E75F2044908}" type="parTrans" cxnId="{2C304725-63AC-41EF-BBEE-A6C0ECB4C72C}">
      <dgm:prSet/>
      <dgm:spPr/>
      <dgm:t>
        <a:bodyPr/>
        <a:lstStyle/>
        <a:p>
          <a:endParaRPr lang="en-US"/>
        </a:p>
      </dgm:t>
    </dgm:pt>
    <dgm:pt modelId="{196C18FC-2FAD-4400-B07A-D9AF382F0E1C}" type="sibTrans" cxnId="{2C304725-63AC-41EF-BBEE-A6C0ECB4C72C}">
      <dgm:prSet/>
      <dgm:spPr/>
      <dgm:t>
        <a:bodyPr/>
        <a:lstStyle/>
        <a:p>
          <a:endParaRPr lang="en-US"/>
        </a:p>
      </dgm:t>
    </dgm:pt>
    <dgm:pt modelId="{1F077AD1-82A8-4D96-AF58-85EC37B95561}" type="pres">
      <dgm:prSet presAssocID="{E1F6D228-C785-45F6-B593-294B607E547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F29241-0455-48F9-9C5D-306BAC13ACED}" type="pres">
      <dgm:prSet presAssocID="{029A9F43-F63C-4E70-93F2-524922A09C68}" presName="Accent4" presStyleCnt="0"/>
      <dgm:spPr/>
    </dgm:pt>
    <dgm:pt modelId="{073B351D-3219-4CE4-A3B0-465F40B9DCD5}" type="pres">
      <dgm:prSet presAssocID="{029A9F43-F63C-4E70-93F2-524922A09C68}" presName="Accent" presStyleLbl="node1" presStyleIdx="0" presStyleCnt="4"/>
      <dgm:spPr/>
    </dgm:pt>
    <dgm:pt modelId="{933E105F-8EB7-4836-BF50-7B5F50FAE05E}" type="pres">
      <dgm:prSet presAssocID="{029A9F43-F63C-4E70-93F2-524922A09C68}" presName="ParentBackground4" presStyleCnt="0"/>
      <dgm:spPr/>
    </dgm:pt>
    <dgm:pt modelId="{6E003F6E-0F53-4567-810B-020EF2E175BA}" type="pres">
      <dgm:prSet presAssocID="{029A9F43-F63C-4E70-93F2-524922A09C6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B4014924-B266-441D-8056-08E2349056F5}" type="pres">
      <dgm:prSet presAssocID="{029A9F43-F63C-4E70-93F2-524922A09C6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E459-8C81-4754-9D0C-F620E7E6654A}" type="pres">
      <dgm:prSet presAssocID="{BE1EC304-EB9F-4EDB-B879-9A32D8046E92}" presName="Accent3" presStyleCnt="0"/>
      <dgm:spPr/>
    </dgm:pt>
    <dgm:pt modelId="{8EFF3809-D608-4C4B-A978-429E521A755B}" type="pres">
      <dgm:prSet presAssocID="{BE1EC304-EB9F-4EDB-B879-9A32D8046E92}" presName="Accent" presStyleLbl="node1" presStyleIdx="1" presStyleCnt="4"/>
      <dgm:spPr/>
    </dgm:pt>
    <dgm:pt modelId="{FBC7CCC5-5857-4E88-9B62-49E7391C6D1E}" type="pres">
      <dgm:prSet presAssocID="{BE1EC304-EB9F-4EDB-B879-9A32D8046E92}" presName="ParentBackground3" presStyleCnt="0"/>
      <dgm:spPr/>
    </dgm:pt>
    <dgm:pt modelId="{A7A5BEFE-CBDC-483A-8A93-CF89245DEE81}" type="pres">
      <dgm:prSet presAssocID="{BE1EC304-EB9F-4EDB-B879-9A32D8046E9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6C4508A-6ACE-40D4-A572-3E0AF0460697}" type="pres">
      <dgm:prSet presAssocID="{BE1EC304-EB9F-4EDB-B879-9A32D8046E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5B83-CCD9-4EB5-BE95-5CB74B62F7F9}" type="pres">
      <dgm:prSet presAssocID="{DDEC5C9E-3572-4517-A2C6-352789A9507B}" presName="Accent2" presStyleCnt="0"/>
      <dgm:spPr/>
    </dgm:pt>
    <dgm:pt modelId="{21A659FA-4051-41EB-ABCA-3EBEA8DD1619}" type="pres">
      <dgm:prSet presAssocID="{DDEC5C9E-3572-4517-A2C6-352789A9507B}" presName="Accent" presStyleLbl="node1" presStyleIdx="2" presStyleCnt="4"/>
      <dgm:spPr/>
    </dgm:pt>
    <dgm:pt modelId="{16ADBD3A-C825-493B-85AD-DF62A43FE09B}" type="pres">
      <dgm:prSet presAssocID="{DDEC5C9E-3572-4517-A2C6-352789A9507B}" presName="ParentBackground2" presStyleCnt="0"/>
      <dgm:spPr/>
    </dgm:pt>
    <dgm:pt modelId="{45830BA9-4ED4-4B0D-B35D-855C9117BA0B}" type="pres">
      <dgm:prSet presAssocID="{DDEC5C9E-3572-4517-A2C6-352789A9507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D7FA976-D3BD-4680-89E2-1C27CD706454}" type="pres">
      <dgm:prSet presAssocID="{DDEC5C9E-3572-4517-A2C6-352789A950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6DC1-BAEC-4202-865B-C9A28DDE2E64}" type="pres">
      <dgm:prSet presAssocID="{2BDD6893-9AF8-421A-9BC1-26E42B62BA28}" presName="Accent1" presStyleCnt="0"/>
      <dgm:spPr/>
    </dgm:pt>
    <dgm:pt modelId="{2A1A74F7-C0C1-4345-A7A9-CB2CDF7D8136}" type="pres">
      <dgm:prSet presAssocID="{2BDD6893-9AF8-421A-9BC1-26E42B62BA28}" presName="Accent" presStyleLbl="node1" presStyleIdx="3" presStyleCnt="4"/>
      <dgm:spPr/>
    </dgm:pt>
    <dgm:pt modelId="{9D949C6D-F975-4C98-B34F-82212D90D672}" type="pres">
      <dgm:prSet presAssocID="{2BDD6893-9AF8-421A-9BC1-26E42B62BA28}" presName="ParentBackground1" presStyleCnt="0"/>
      <dgm:spPr/>
    </dgm:pt>
    <dgm:pt modelId="{2ED22C40-5B0C-4099-AEA4-AC003BE77148}" type="pres">
      <dgm:prSet presAssocID="{2BDD6893-9AF8-421A-9BC1-26E42B62BA28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7C317B1-6E99-4F52-9540-3720917768CD}" type="pres">
      <dgm:prSet presAssocID="{2BDD6893-9AF8-421A-9BC1-26E42B62BA2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D125E-5011-4F42-834C-F50C2EC1DFC1}" type="presOf" srcId="{029A9F43-F63C-4E70-93F2-524922A09C68}" destId="{6E003F6E-0F53-4567-810B-020EF2E175BA}" srcOrd="0" destOrd="0" presId="urn:microsoft.com/office/officeart/2011/layout/CircleProcess"/>
    <dgm:cxn modelId="{E82FDC88-E401-4F8D-B983-893514FDB758}" srcId="{E1F6D228-C785-45F6-B593-294B607E5472}" destId="{DDEC5C9E-3572-4517-A2C6-352789A9507B}" srcOrd="1" destOrd="0" parTransId="{C3616E27-B4EA-4623-BE42-B7BD4C3455F1}" sibTransId="{6A8D007F-189A-4A7D-BC09-00D2A0FA97E8}"/>
    <dgm:cxn modelId="{63CAD9AE-890D-438D-82B3-5776D90A1FCF}" type="presOf" srcId="{E1F6D228-C785-45F6-B593-294B607E5472}" destId="{1F077AD1-82A8-4D96-AF58-85EC37B95561}" srcOrd="0" destOrd="0" presId="urn:microsoft.com/office/officeart/2011/layout/CircleProcess"/>
    <dgm:cxn modelId="{01369D51-4DAB-4C11-8867-75715E53485A}" type="presOf" srcId="{DDEC5C9E-3572-4517-A2C6-352789A9507B}" destId="{0D7FA976-D3BD-4680-89E2-1C27CD706454}" srcOrd="1" destOrd="0" presId="urn:microsoft.com/office/officeart/2011/layout/CircleProcess"/>
    <dgm:cxn modelId="{DF3488BE-C020-406D-82CF-69CA31B88FF1}" type="presOf" srcId="{2BDD6893-9AF8-421A-9BC1-26E42B62BA28}" destId="{97C317B1-6E99-4F52-9540-3720917768CD}" srcOrd="1" destOrd="0" presId="urn:microsoft.com/office/officeart/2011/layout/CircleProcess"/>
    <dgm:cxn modelId="{E25126AA-8336-423D-813D-FC3C4A19E3EE}" srcId="{E1F6D228-C785-45F6-B593-294B607E5472}" destId="{BE1EC304-EB9F-4EDB-B879-9A32D8046E92}" srcOrd="2" destOrd="0" parTransId="{327D0517-B64A-45A6-BE6C-C73E149FB7B6}" sibTransId="{4611A741-E66A-4B3F-8994-11BB41982AA1}"/>
    <dgm:cxn modelId="{00BBFEB0-7061-4D68-A41E-CFEC80774A39}" srcId="{E1F6D228-C785-45F6-B593-294B607E5472}" destId="{2BDD6893-9AF8-421A-9BC1-26E42B62BA28}" srcOrd="0" destOrd="0" parTransId="{1E2EAD38-86D4-4208-9278-25739B097842}" sibTransId="{A2E2D490-5464-40B9-87BB-048B3A88E77F}"/>
    <dgm:cxn modelId="{24AC5FD5-B93E-466D-A511-4AD26D83966E}" type="presOf" srcId="{029A9F43-F63C-4E70-93F2-524922A09C68}" destId="{B4014924-B266-441D-8056-08E2349056F5}" srcOrd="1" destOrd="0" presId="urn:microsoft.com/office/officeart/2011/layout/CircleProcess"/>
    <dgm:cxn modelId="{2C304725-63AC-41EF-BBEE-A6C0ECB4C72C}" srcId="{E1F6D228-C785-45F6-B593-294B607E5472}" destId="{029A9F43-F63C-4E70-93F2-524922A09C68}" srcOrd="3" destOrd="0" parTransId="{30B1C946-A7B8-4513-AF07-6E75F2044908}" sibTransId="{196C18FC-2FAD-4400-B07A-D9AF382F0E1C}"/>
    <dgm:cxn modelId="{B4A4DA0A-ED22-4A36-8D4A-A9904D38FAE1}" type="presOf" srcId="{2BDD6893-9AF8-421A-9BC1-26E42B62BA28}" destId="{2ED22C40-5B0C-4099-AEA4-AC003BE77148}" srcOrd="0" destOrd="0" presId="urn:microsoft.com/office/officeart/2011/layout/CircleProcess"/>
    <dgm:cxn modelId="{2BAE8754-E21A-4AB1-AD23-6A1DC47E853B}" type="presOf" srcId="{BE1EC304-EB9F-4EDB-B879-9A32D8046E92}" destId="{26C4508A-6ACE-40D4-A572-3E0AF0460697}" srcOrd="1" destOrd="0" presId="urn:microsoft.com/office/officeart/2011/layout/CircleProcess"/>
    <dgm:cxn modelId="{6F243AFE-B1AC-4D99-9128-DF70F57B315A}" type="presOf" srcId="{BE1EC304-EB9F-4EDB-B879-9A32D8046E92}" destId="{A7A5BEFE-CBDC-483A-8A93-CF89245DEE81}" srcOrd="0" destOrd="0" presId="urn:microsoft.com/office/officeart/2011/layout/CircleProcess"/>
    <dgm:cxn modelId="{05FEC511-FE8A-41F1-8B85-893F11FEE4F1}" type="presOf" srcId="{DDEC5C9E-3572-4517-A2C6-352789A9507B}" destId="{45830BA9-4ED4-4B0D-B35D-855C9117BA0B}" srcOrd="0" destOrd="0" presId="urn:microsoft.com/office/officeart/2011/layout/CircleProcess"/>
    <dgm:cxn modelId="{F73887F7-3ED3-464B-BCE7-25EC6C46DD79}" type="presParOf" srcId="{1F077AD1-82A8-4D96-AF58-85EC37B95561}" destId="{2CF29241-0455-48F9-9C5D-306BAC13ACED}" srcOrd="0" destOrd="0" presId="urn:microsoft.com/office/officeart/2011/layout/CircleProcess"/>
    <dgm:cxn modelId="{B3F95E1C-B3E9-4F2C-B7F5-F9D70F73B791}" type="presParOf" srcId="{2CF29241-0455-48F9-9C5D-306BAC13ACED}" destId="{073B351D-3219-4CE4-A3B0-465F40B9DCD5}" srcOrd="0" destOrd="0" presId="urn:microsoft.com/office/officeart/2011/layout/CircleProcess"/>
    <dgm:cxn modelId="{792F8688-24D3-469D-AB0D-17861CAAC718}" type="presParOf" srcId="{1F077AD1-82A8-4D96-AF58-85EC37B95561}" destId="{933E105F-8EB7-4836-BF50-7B5F50FAE05E}" srcOrd="1" destOrd="0" presId="urn:microsoft.com/office/officeart/2011/layout/CircleProcess"/>
    <dgm:cxn modelId="{B52A5716-C004-4501-A560-A098B11F9EB6}" type="presParOf" srcId="{933E105F-8EB7-4836-BF50-7B5F50FAE05E}" destId="{6E003F6E-0F53-4567-810B-020EF2E175BA}" srcOrd="0" destOrd="0" presId="urn:microsoft.com/office/officeart/2011/layout/CircleProcess"/>
    <dgm:cxn modelId="{A318F820-0A43-4983-ACA4-B4CBEB7155E3}" type="presParOf" srcId="{1F077AD1-82A8-4D96-AF58-85EC37B95561}" destId="{B4014924-B266-441D-8056-08E2349056F5}" srcOrd="2" destOrd="0" presId="urn:microsoft.com/office/officeart/2011/layout/CircleProcess"/>
    <dgm:cxn modelId="{231ED296-4783-40D7-9CBD-01A797C4DF7E}" type="presParOf" srcId="{1F077AD1-82A8-4D96-AF58-85EC37B95561}" destId="{2C72E459-8C81-4754-9D0C-F620E7E6654A}" srcOrd="3" destOrd="0" presId="urn:microsoft.com/office/officeart/2011/layout/CircleProcess"/>
    <dgm:cxn modelId="{F47D6F1E-6563-41B0-966F-A4D7DDCFDC3E}" type="presParOf" srcId="{2C72E459-8C81-4754-9D0C-F620E7E6654A}" destId="{8EFF3809-D608-4C4B-A978-429E521A755B}" srcOrd="0" destOrd="0" presId="urn:microsoft.com/office/officeart/2011/layout/CircleProcess"/>
    <dgm:cxn modelId="{5B78AD22-62A4-4569-8A8B-79854970E5D6}" type="presParOf" srcId="{1F077AD1-82A8-4D96-AF58-85EC37B95561}" destId="{FBC7CCC5-5857-4E88-9B62-49E7391C6D1E}" srcOrd="4" destOrd="0" presId="urn:microsoft.com/office/officeart/2011/layout/CircleProcess"/>
    <dgm:cxn modelId="{9C06A26F-7E78-4ADD-8F42-95AC71364FDA}" type="presParOf" srcId="{FBC7CCC5-5857-4E88-9B62-49E7391C6D1E}" destId="{A7A5BEFE-CBDC-483A-8A93-CF89245DEE81}" srcOrd="0" destOrd="0" presId="urn:microsoft.com/office/officeart/2011/layout/CircleProcess"/>
    <dgm:cxn modelId="{65FB0435-2EEE-4D04-930D-921016C0FFB5}" type="presParOf" srcId="{1F077AD1-82A8-4D96-AF58-85EC37B95561}" destId="{26C4508A-6ACE-40D4-A572-3E0AF0460697}" srcOrd="5" destOrd="0" presId="urn:microsoft.com/office/officeart/2011/layout/CircleProcess"/>
    <dgm:cxn modelId="{A5C6850B-0765-4149-B435-CD8648AD60AE}" type="presParOf" srcId="{1F077AD1-82A8-4D96-AF58-85EC37B95561}" destId="{19705B83-CCD9-4EB5-BE95-5CB74B62F7F9}" srcOrd="6" destOrd="0" presId="urn:microsoft.com/office/officeart/2011/layout/CircleProcess"/>
    <dgm:cxn modelId="{3A7B1350-83F4-4214-A13A-0410B508DB63}" type="presParOf" srcId="{19705B83-CCD9-4EB5-BE95-5CB74B62F7F9}" destId="{21A659FA-4051-41EB-ABCA-3EBEA8DD1619}" srcOrd="0" destOrd="0" presId="urn:microsoft.com/office/officeart/2011/layout/CircleProcess"/>
    <dgm:cxn modelId="{73E1DD70-7870-4C3C-8892-119D065450E2}" type="presParOf" srcId="{1F077AD1-82A8-4D96-AF58-85EC37B95561}" destId="{16ADBD3A-C825-493B-85AD-DF62A43FE09B}" srcOrd="7" destOrd="0" presId="urn:microsoft.com/office/officeart/2011/layout/CircleProcess"/>
    <dgm:cxn modelId="{D15AA3C9-CED3-4F0B-BBD6-AB31A901E15A}" type="presParOf" srcId="{16ADBD3A-C825-493B-85AD-DF62A43FE09B}" destId="{45830BA9-4ED4-4B0D-B35D-855C9117BA0B}" srcOrd="0" destOrd="0" presId="urn:microsoft.com/office/officeart/2011/layout/CircleProcess"/>
    <dgm:cxn modelId="{5E113994-AEBA-47AD-A409-5CFCBE524020}" type="presParOf" srcId="{1F077AD1-82A8-4D96-AF58-85EC37B95561}" destId="{0D7FA976-D3BD-4680-89E2-1C27CD706454}" srcOrd="8" destOrd="0" presId="urn:microsoft.com/office/officeart/2011/layout/CircleProcess"/>
    <dgm:cxn modelId="{0EB419E3-B6B0-4B5F-8D52-CA2373D3DF38}" type="presParOf" srcId="{1F077AD1-82A8-4D96-AF58-85EC37B95561}" destId="{AE346DC1-BAEC-4202-865B-C9A28DDE2E64}" srcOrd="9" destOrd="0" presId="urn:microsoft.com/office/officeart/2011/layout/CircleProcess"/>
    <dgm:cxn modelId="{28F4BB21-1214-4E16-B3D1-9C96E0C74DCD}" type="presParOf" srcId="{AE346DC1-BAEC-4202-865B-C9A28DDE2E64}" destId="{2A1A74F7-C0C1-4345-A7A9-CB2CDF7D8136}" srcOrd="0" destOrd="0" presId="urn:microsoft.com/office/officeart/2011/layout/CircleProcess"/>
    <dgm:cxn modelId="{F833D2AA-8255-44F3-9FF0-0FDDD0A868E3}" type="presParOf" srcId="{1F077AD1-82A8-4D96-AF58-85EC37B95561}" destId="{9D949C6D-F975-4C98-B34F-82212D90D672}" srcOrd="10" destOrd="0" presId="urn:microsoft.com/office/officeart/2011/layout/CircleProcess"/>
    <dgm:cxn modelId="{28C1929C-97C8-494E-9B7E-149AB7D7FC46}" type="presParOf" srcId="{9D949C6D-F975-4C98-B34F-82212D90D672}" destId="{2ED22C40-5B0C-4099-AEA4-AC003BE77148}" srcOrd="0" destOrd="0" presId="urn:microsoft.com/office/officeart/2011/layout/CircleProcess"/>
    <dgm:cxn modelId="{6B4FCFD3-7BBB-4153-B1B8-74DA9C215F57}" type="presParOf" srcId="{1F077AD1-82A8-4D96-AF58-85EC37B95561}" destId="{97C317B1-6E99-4F52-9540-3720917768C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F6D228-C785-45F6-B593-294B607E547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D6893-9AF8-421A-9BC1-26E42B62BA28}">
      <dgm:prSet phldrT="[Text]"/>
      <dgm:spPr/>
      <dgm:t>
        <a:bodyPr/>
        <a:lstStyle/>
        <a:p>
          <a:r>
            <a:rPr lang="en-US" dirty="0" smtClean="0"/>
            <a:t>Current State</a:t>
          </a:r>
          <a:endParaRPr lang="en-US" dirty="0"/>
        </a:p>
      </dgm:t>
    </dgm:pt>
    <dgm:pt modelId="{1E2EAD38-86D4-4208-9278-25739B097842}" type="parTrans" cxnId="{00BBFEB0-7061-4D68-A41E-CFEC80774A39}">
      <dgm:prSet/>
      <dgm:spPr/>
      <dgm:t>
        <a:bodyPr/>
        <a:lstStyle/>
        <a:p>
          <a:endParaRPr lang="en-US"/>
        </a:p>
      </dgm:t>
    </dgm:pt>
    <dgm:pt modelId="{A2E2D490-5464-40B9-87BB-048B3A88E77F}" type="sibTrans" cxnId="{00BBFEB0-7061-4D68-A41E-CFEC80774A39}">
      <dgm:prSet/>
      <dgm:spPr/>
      <dgm:t>
        <a:bodyPr/>
        <a:lstStyle/>
        <a:p>
          <a:endParaRPr lang="en-US"/>
        </a:p>
      </dgm:t>
    </dgm:pt>
    <dgm:pt modelId="{DDEC5C9E-3572-4517-A2C6-352789A9507B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Aspiration</a:t>
          </a:r>
          <a:endParaRPr lang="en-US" dirty="0">
            <a:solidFill>
              <a:schemeClr val="bg1"/>
            </a:solidFill>
          </a:endParaRPr>
        </a:p>
      </dgm:t>
    </dgm:pt>
    <dgm:pt modelId="{C3616E27-B4EA-4623-BE42-B7BD4C3455F1}" type="parTrans" cxnId="{E82FDC88-E401-4F8D-B983-893514FDB758}">
      <dgm:prSet/>
      <dgm:spPr/>
      <dgm:t>
        <a:bodyPr/>
        <a:lstStyle/>
        <a:p>
          <a:endParaRPr lang="en-US"/>
        </a:p>
      </dgm:t>
    </dgm:pt>
    <dgm:pt modelId="{6A8D007F-189A-4A7D-BC09-00D2A0FA97E8}" type="sibTrans" cxnId="{E82FDC88-E401-4F8D-B983-893514FDB758}">
      <dgm:prSet/>
      <dgm:spPr/>
      <dgm:t>
        <a:bodyPr/>
        <a:lstStyle/>
        <a:p>
          <a:endParaRPr lang="en-US"/>
        </a:p>
      </dgm:t>
    </dgm:pt>
    <dgm:pt modelId="{BE1EC304-EB9F-4EDB-B879-9A32D8046E92}">
      <dgm:prSet phldrT="[Text]"/>
      <dgm:spPr/>
      <dgm:t>
        <a:bodyPr/>
        <a:lstStyle/>
        <a:p>
          <a:r>
            <a:rPr lang="en-US" dirty="0" smtClean="0"/>
            <a:t>Strategy</a:t>
          </a:r>
          <a:endParaRPr lang="en-US" dirty="0"/>
        </a:p>
      </dgm:t>
    </dgm:pt>
    <dgm:pt modelId="{327D0517-B64A-45A6-BE6C-C73E149FB7B6}" type="parTrans" cxnId="{E25126AA-8336-423D-813D-FC3C4A19E3EE}">
      <dgm:prSet/>
      <dgm:spPr/>
      <dgm:t>
        <a:bodyPr/>
        <a:lstStyle/>
        <a:p>
          <a:endParaRPr lang="en-US"/>
        </a:p>
      </dgm:t>
    </dgm:pt>
    <dgm:pt modelId="{4611A741-E66A-4B3F-8994-11BB41982AA1}" type="sibTrans" cxnId="{E25126AA-8336-423D-813D-FC3C4A19E3EE}">
      <dgm:prSet/>
      <dgm:spPr/>
      <dgm:t>
        <a:bodyPr/>
        <a:lstStyle/>
        <a:p>
          <a:endParaRPr lang="en-US"/>
        </a:p>
      </dgm:t>
    </dgm:pt>
    <dgm:pt modelId="{029A9F43-F63C-4E70-93F2-524922A09C68}">
      <dgm:prSet phldrT="[Text]"/>
      <dgm:spPr/>
      <dgm:t>
        <a:bodyPr/>
        <a:lstStyle/>
        <a:p>
          <a:r>
            <a:rPr lang="en-US" dirty="0" smtClean="0"/>
            <a:t>Execution</a:t>
          </a:r>
          <a:endParaRPr lang="en-US" dirty="0"/>
        </a:p>
      </dgm:t>
    </dgm:pt>
    <dgm:pt modelId="{30B1C946-A7B8-4513-AF07-6E75F2044908}" type="parTrans" cxnId="{2C304725-63AC-41EF-BBEE-A6C0ECB4C72C}">
      <dgm:prSet/>
      <dgm:spPr/>
      <dgm:t>
        <a:bodyPr/>
        <a:lstStyle/>
        <a:p>
          <a:endParaRPr lang="en-US"/>
        </a:p>
      </dgm:t>
    </dgm:pt>
    <dgm:pt modelId="{196C18FC-2FAD-4400-B07A-D9AF382F0E1C}" type="sibTrans" cxnId="{2C304725-63AC-41EF-BBEE-A6C0ECB4C72C}">
      <dgm:prSet/>
      <dgm:spPr/>
      <dgm:t>
        <a:bodyPr/>
        <a:lstStyle/>
        <a:p>
          <a:endParaRPr lang="en-US"/>
        </a:p>
      </dgm:t>
    </dgm:pt>
    <dgm:pt modelId="{1F077AD1-82A8-4D96-AF58-85EC37B95561}" type="pres">
      <dgm:prSet presAssocID="{E1F6D228-C785-45F6-B593-294B607E547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F29241-0455-48F9-9C5D-306BAC13ACED}" type="pres">
      <dgm:prSet presAssocID="{029A9F43-F63C-4E70-93F2-524922A09C68}" presName="Accent4" presStyleCnt="0"/>
      <dgm:spPr/>
    </dgm:pt>
    <dgm:pt modelId="{073B351D-3219-4CE4-A3B0-465F40B9DCD5}" type="pres">
      <dgm:prSet presAssocID="{029A9F43-F63C-4E70-93F2-524922A09C68}" presName="Accent" presStyleLbl="node1" presStyleIdx="0" presStyleCnt="4"/>
      <dgm:spPr/>
    </dgm:pt>
    <dgm:pt modelId="{933E105F-8EB7-4836-BF50-7B5F50FAE05E}" type="pres">
      <dgm:prSet presAssocID="{029A9F43-F63C-4E70-93F2-524922A09C68}" presName="ParentBackground4" presStyleCnt="0"/>
      <dgm:spPr/>
    </dgm:pt>
    <dgm:pt modelId="{6E003F6E-0F53-4567-810B-020EF2E175BA}" type="pres">
      <dgm:prSet presAssocID="{029A9F43-F63C-4E70-93F2-524922A09C6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B4014924-B266-441D-8056-08E2349056F5}" type="pres">
      <dgm:prSet presAssocID="{029A9F43-F63C-4E70-93F2-524922A09C6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E459-8C81-4754-9D0C-F620E7E6654A}" type="pres">
      <dgm:prSet presAssocID="{BE1EC304-EB9F-4EDB-B879-9A32D8046E92}" presName="Accent3" presStyleCnt="0"/>
      <dgm:spPr/>
    </dgm:pt>
    <dgm:pt modelId="{8EFF3809-D608-4C4B-A978-429E521A755B}" type="pres">
      <dgm:prSet presAssocID="{BE1EC304-EB9F-4EDB-B879-9A32D8046E92}" presName="Accent" presStyleLbl="node1" presStyleIdx="1" presStyleCnt="4"/>
      <dgm:spPr/>
    </dgm:pt>
    <dgm:pt modelId="{FBC7CCC5-5857-4E88-9B62-49E7391C6D1E}" type="pres">
      <dgm:prSet presAssocID="{BE1EC304-EB9F-4EDB-B879-9A32D8046E92}" presName="ParentBackground3" presStyleCnt="0"/>
      <dgm:spPr/>
    </dgm:pt>
    <dgm:pt modelId="{A7A5BEFE-CBDC-483A-8A93-CF89245DEE81}" type="pres">
      <dgm:prSet presAssocID="{BE1EC304-EB9F-4EDB-B879-9A32D8046E9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6C4508A-6ACE-40D4-A572-3E0AF0460697}" type="pres">
      <dgm:prSet presAssocID="{BE1EC304-EB9F-4EDB-B879-9A32D8046E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5B83-CCD9-4EB5-BE95-5CB74B62F7F9}" type="pres">
      <dgm:prSet presAssocID="{DDEC5C9E-3572-4517-A2C6-352789A9507B}" presName="Accent2" presStyleCnt="0"/>
      <dgm:spPr/>
    </dgm:pt>
    <dgm:pt modelId="{21A659FA-4051-41EB-ABCA-3EBEA8DD1619}" type="pres">
      <dgm:prSet presAssocID="{DDEC5C9E-3572-4517-A2C6-352789A9507B}" presName="Accent" presStyleLbl="node1" presStyleIdx="2" presStyleCnt="4"/>
      <dgm:spPr/>
    </dgm:pt>
    <dgm:pt modelId="{16ADBD3A-C825-493B-85AD-DF62A43FE09B}" type="pres">
      <dgm:prSet presAssocID="{DDEC5C9E-3572-4517-A2C6-352789A9507B}" presName="ParentBackground2" presStyleCnt="0"/>
      <dgm:spPr/>
    </dgm:pt>
    <dgm:pt modelId="{45830BA9-4ED4-4B0D-B35D-855C9117BA0B}" type="pres">
      <dgm:prSet presAssocID="{DDEC5C9E-3572-4517-A2C6-352789A9507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D7FA976-D3BD-4680-89E2-1C27CD706454}" type="pres">
      <dgm:prSet presAssocID="{DDEC5C9E-3572-4517-A2C6-352789A950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6DC1-BAEC-4202-865B-C9A28DDE2E64}" type="pres">
      <dgm:prSet presAssocID="{2BDD6893-9AF8-421A-9BC1-26E42B62BA28}" presName="Accent1" presStyleCnt="0"/>
      <dgm:spPr/>
    </dgm:pt>
    <dgm:pt modelId="{2A1A74F7-C0C1-4345-A7A9-CB2CDF7D8136}" type="pres">
      <dgm:prSet presAssocID="{2BDD6893-9AF8-421A-9BC1-26E42B62BA28}" presName="Accent" presStyleLbl="node1" presStyleIdx="3" presStyleCnt="4"/>
      <dgm:spPr/>
    </dgm:pt>
    <dgm:pt modelId="{9D949C6D-F975-4C98-B34F-82212D90D672}" type="pres">
      <dgm:prSet presAssocID="{2BDD6893-9AF8-421A-9BC1-26E42B62BA28}" presName="ParentBackground1" presStyleCnt="0"/>
      <dgm:spPr/>
    </dgm:pt>
    <dgm:pt modelId="{2ED22C40-5B0C-4099-AEA4-AC003BE77148}" type="pres">
      <dgm:prSet presAssocID="{2BDD6893-9AF8-421A-9BC1-26E42B62BA28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7C317B1-6E99-4F52-9540-3720917768CD}" type="pres">
      <dgm:prSet presAssocID="{2BDD6893-9AF8-421A-9BC1-26E42B62BA2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D125E-5011-4F42-834C-F50C2EC1DFC1}" type="presOf" srcId="{029A9F43-F63C-4E70-93F2-524922A09C68}" destId="{6E003F6E-0F53-4567-810B-020EF2E175BA}" srcOrd="0" destOrd="0" presId="urn:microsoft.com/office/officeart/2011/layout/CircleProcess"/>
    <dgm:cxn modelId="{E82FDC88-E401-4F8D-B983-893514FDB758}" srcId="{E1F6D228-C785-45F6-B593-294B607E5472}" destId="{DDEC5C9E-3572-4517-A2C6-352789A9507B}" srcOrd="1" destOrd="0" parTransId="{C3616E27-B4EA-4623-BE42-B7BD4C3455F1}" sibTransId="{6A8D007F-189A-4A7D-BC09-00D2A0FA97E8}"/>
    <dgm:cxn modelId="{63CAD9AE-890D-438D-82B3-5776D90A1FCF}" type="presOf" srcId="{E1F6D228-C785-45F6-B593-294B607E5472}" destId="{1F077AD1-82A8-4D96-AF58-85EC37B95561}" srcOrd="0" destOrd="0" presId="urn:microsoft.com/office/officeart/2011/layout/CircleProcess"/>
    <dgm:cxn modelId="{01369D51-4DAB-4C11-8867-75715E53485A}" type="presOf" srcId="{DDEC5C9E-3572-4517-A2C6-352789A9507B}" destId="{0D7FA976-D3BD-4680-89E2-1C27CD706454}" srcOrd="1" destOrd="0" presId="urn:microsoft.com/office/officeart/2011/layout/CircleProcess"/>
    <dgm:cxn modelId="{DF3488BE-C020-406D-82CF-69CA31B88FF1}" type="presOf" srcId="{2BDD6893-9AF8-421A-9BC1-26E42B62BA28}" destId="{97C317B1-6E99-4F52-9540-3720917768CD}" srcOrd="1" destOrd="0" presId="urn:microsoft.com/office/officeart/2011/layout/CircleProcess"/>
    <dgm:cxn modelId="{E25126AA-8336-423D-813D-FC3C4A19E3EE}" srcId="{E1F6D228-C785-45F6-B593-294B607E5472}" destId="{BE1EC304-EB9F-4EDB-B879-9A32D8046E92}" srcOrd="2" destOrd="0" parTransId="{327D0517-B64A-45A6-BE6C-C73E149FB7B6}" sibTransId="{4611A741-E66A-4B3F-8994-11BB41982AA1}"/>
    <dgm:cxn modelId="{00BBFEB0-7061-4D68-A41E-CFEC80774A39}" srcId="{E1F6D228-C785-45F6-B593-294B607E5472}" destId="{2BDD6893-9AF8-421A-9BC1-26E42B62BA28}" srcOrd="0" destOrd="0" parTransId="{1E2EAD38-86D4-4208-9278-25739B097842}" sibTransId="{A2E2D490-5464-40B9-87BB-048B3A88E77F}"/>
    <dgm:cxn modelId="{24AC5FD5-B93E-466D-A511-4AD26D83966E}" type="presOf" srcId="{029A9F43-F63C-4E70-93F2-524922A09C68}" destId="{B4014924-B266-441D-8056-08E2349056F5}" srcOrd="1" destOrd="0" presId="urn:microsoft.com/office/officeart/2011/layout/CircleProcess"/>
    <dgm:cxn modelId="{2C304725-63AC-41EF-BBEE-A6C0ECB4C72C}" srcId="{E1F6D228-C785-45F6-B593-294B607E5472}" destId="{029A9F43-F63C-4E70-93F2-524922A09C68}" srcOrd="3" destOrd="0" parTransId="{30B1C946-A7B8-4513-AF07-6E75F2044908}" sibTransId="{196C18FC-2FAD-4400-B07A-D9AF382F0E1C}"/>
    <dgm:cxn modelId="{2BAE8754-E21A-4AB1-AD23-6A1DC47E853B}" type="presOf" srcId="{BE1EC304-EB9F-4EDB-B879-9A32D8046E92}" destId="{26C4508A-6ACE-40D4-A572-3E0AF0460697}" srcOrd="1" destOrd="0" presId="urn:microsoft.com/office/officeart/2011/layout/CircleProcess"/>
    <dgm:cxn modelId="{B4A4DA0A-ED22-4A36-8D4A-A9904D38FAE1}" type="presOf" srcId="{2BDD6893-9AF8-421A-9BC1-26E42B62BA28}" destId="{2ED22C40-5B0C-4099-AEA4-AC003BE77148}" srcOrd="0" destOrd="0" presId="urn:microsoft.com/office/officeart/2011/layout/CircleProcess"/>
    <dgm:cxn modelId="{6F243AFE-B1AC-4D99-9128-DF70F57B315A}" type="presOf" srcId="{BE1EC304-EB9F-4EDB-B879-9A32D8046E92}" destId="{A7A5BEFE-CBDC-483A-8A93-CF89245DEE81}" srcOrd="0" destOrd="0" presId="urn:microsoft.com/office/officeart/2011/layout/CircleProcess"/>
    <dgm:cxn modelId="{05FEC511-FE8A-41F1-8B85-893F11FEE4F1}" type="presOf" srcId="{DDEC5C9E-3572-4517-A2C6-352789A9507B}" destId="{45830BA9-4ED4-4B0D-B35D-855C9117BA0B}" srcOrd="0" destOrd="0" presId="urn:microsoft.com/office/officeart/2011/layout/CircleProcess"/>
    <dgm:cxn modelId="{F73887F7-3ED3-464B-BCE7-25EC6C46DD79}" type="presParOf" srcId="{1F077AD1-82A8-4D96-AF58-85EC37B95561}" destId="{2CF29241-0455-48F9-9C5D-306BAC13ACED}" srcOrd="0" destOrd="0" presId="urn:microsoft.com/office/officeart/2011/layout/CircleProcess"/>
    <dgm:cxn modelId="{B3F95E1C-B3E9-4F2C-B7F5-F9D70F73B791}" type="presParOf" srcId="{2CF29241-0455-48F9-9C5D-306BAC13ACED}" destId="{073B351D-3219-4CE4-A3B0-465F40B9DCD5}" srcOrd="0" destOrd="0" presId="urn:microsoft.com/office/officeart/2011/layout/CircleProcess"/>
    <dgm:cxn modelId="{792F8688-24D3-469D-AB0D-17861CAAC718}" type="presParOf" srcId="{1F077AD1-82A8-4D96-AF58-85EC37B95561}" destId="{933E105F-8EB7-4836-BF50-7B5F50FAE05E}" srcOrd="1" destOrd="0" presId="urn:microsoft.com/office/officeart/2011/layout/CircleProcess"/>
    <dgm:cxn modelId="{B52A5716-C004-4501-A560-A098B11F9EB6}" type="presParOf" srcId="{933E105F-8EB7-4836-BF50-7B5F50FAE05E}" destId="{6E003F6E-0F53-4567-810B-020EF2E175BA}" srcOrd="0" destOrd="0" presId="urn:microsoft.com/office/officeart/2011/layout/CircleProcess"/>
    <dgm:cxn modelId="{A318F820-0A43-4983-ACA4-B4CBEB7155E3}" type="presParOf" srcId="{1F077AD1-82A8-4D96-AF58-85EC37B95561}" destId="{B4014924-B266-441D-8056-08E2349056F5}" srcOrd="2" destOrd="0" presId="urn:microsoft.com/office/officeart/2011/layout/CircleProcess"/>
    <dgm:cxn modelId="{231ED296-4783-40D7-9CBD-01A797C4DF7E}" type="presParOf" srcId="{1F077AD1-82A8-4D96-AF58-85EC37B95561}" destId="{2C72E459-8C81-4754-9D0C-F620E7E6654A}" srcOrd="3" destOrd="0" presId="urn:microsoft.com/office/officeart/2011/layout/CircleProcess"/>
    <dgm:cxn modelId="{F47D6F1E-6563-41B0-966F-A4D7DDCFDC3E}" type="presParOf" srcId="{2C72E459-8C81-4754-9D0C-F620E7E6654A}" destId="{8EFF3809-D608-4C4B-A978-429E521A755B}" srcOrd="0" destOrd="0" presId="urn:microsoft.com/office/officeart/2011/layout/CircleProcess"/>
    <dgm:cxn modelId="{5B78AD22-62A4-4569-8A8B-79854970E5D6}" type="presParOf" srcId="{1F077AD1-82A8-4D96-AF58-85EC37B95561}" destId="{FBC7CCC5-5857-4E88-9B62-49E7391C6D1E}" srcOrd="4" destOrd="0" presId="urn:microsoft.com/office/officeart/2011/layout/CircleProcess"/>
    <dgm:cxn modelId="{9C06A26F-7E78-4ADD-8F42-95AC71364FDA}" type="presParOf" srcId="{FBC7CCC5-5857-4E88-9B62-49E7391C6D1E}" destId="{A7A5BEFE-CBDC-483A-8A93-CF89245DEE81}" srcOrd="0" destOrd="0" presId="urn:microsoft.com/office/officeart/2011/layout/CircleProcess"/>
    <dgm:cxn modelId="{65FB0435-2EEE-4D04-930D-921016C0FFB5}" type="presParOf" srcId="{1F077AD1-82A8-4D96-AF58-85EC37B95561}" destId="{26C4508A-6ACE-40D4-A572-3E0AF0460697}" srcOrd="5" destOrd="0" presId="urn:microsoft.com/office/officeart/2011/layout/CircleProcess"/>
    <dgm:cxn modelId="{A5C6850B-0765-4149-B435-CD8648AD60AE}" type="presParOf" srcId="{1F077AD1-82A8-4D96-AF58-85EC37B95561}" destId="{19705B83-CCD9-4EB5-BE95-5CB74B62F7F9}" srcOrd="6" destOrd="0" presId="urn:microsoft.com/office/officeart/2011/layout/CircleProcess"/>
    <dgm:cxn modelId="{3A7B1350-83F4-4214-A13A-0410B508DB63}" type="presParOf" srcId="{19705B83-CCD9-4EB5-BE95-5CB74B62F7F9}" destId="{21A659FA-4051-41EB-ABCA-3EBEA8DD1619}" srcOrd="0" destOrd="0" presId="urn:microsoft.com/office/officeart/2011/layout/CircleProcess"/>
    <dgm:cxn modelId="{73E1DD70-7870-4C3C-8892-119D065450E2}" type="presParOf" srcId="{1F077AD1-82A8-4D96-AF58-85EC37B95561}" destId="{16ADBD3A-C825-493B-85AD-DF62A43FE09B}" srcOrd="7" destOrd="0" presId="urn:microsoft.com/office/officeart/2011/layout/CircleProcess"/>
    <dgm:cxn modelId="{D15AA3C9-CED3-4F0B-BBD6-AB31A901E15A}" type="presParOf" srcId="{16ADBD3A-C825-493B-85AD-DF62A43FE09B}" destId="{45830BA9-4ED4-4B0D-B35D-855C9117BA0B}" srcOrd="0" destOrd="0" presId="urn:microsoft.com/office/officeart/2011/layout/CircleProcess"/>
    <dgm:cxn modelId="{5E113994-AEBA-47AD-A409-5CFCBE524020}" type="presParOf" srcId="{1F077AD1-82A8-4D96-AF58-85EC37B95561}" destId="{0D7FA976-D3BD-4680-89E2-1C27CD706454}" srcOrd="8" destOrd="0" presId="urn:microsoft.com/office/officeart/2011/layout/CircleProcess"/>
    <dgm:cxn modelId="{0EB419E3-B6B0-4B5F-8D52-CA2373D3DF38}" type="presParOf" srcId="{1F077AD1-82A8-4D96-AF58-85EC37B95561}" destId="{AE346DC1-BAEC-4202-865B-C9A28DDE2E64}" srcOrd="9" destOrd="0" presId="urn:microsoft.com/office/officeart/2011/layout/CircleProcess"/>
    <dgm:cxn modelId="{28F4BB21-1214-4E16-B3D1-9C96E0C74DCD}" type="presParOf" srcId="{AE346DC1-BAEC-4202-865B-C9A28DDE2E64}" destId="{2A1A74F7-C0C1-4345-A7A9-CB2CDF7D8136}" srcOrd="0" destOrd="0" presId="urn:microsoft.com/office/officeart/2011/layout/CircleProcess"/>
    <dgm:cxn modelId="{F833D2AA-8255-44F3-9FF0-0FDDD0A868E3}" type="presParOf" srcId="{1F077AD1-82A8-4D96-AF58-85EC37B95561}" destId="{9D949C6D-F975-4C98-B34F-82212D90D672}" srcOrd="10" destOrd="0" presId="urn:microsoft.com/office/officeart/2011/layout/CircleProcess"/>
    <dgm:cxn modelId="{28C1929C-97C8-494E-9B7E-149AB7D7FC46}" type="presParOf" srcId="{9D949C6D-F975-4C98-B34F-82212D90D672}" destId="{2ED22C40-5B0C-4099-AEA4-AC003BE77148}" srcOrd="0" destOrd="0" presId="urn:microsoft.com/office/officeart/2011/layout/CircleProcess"/>
    <dgm:cxn modelId="{6B4FCFD3-7BBB-4153-B1B8-74DA9C215F57}" type="presParOf" srcId="{1F077AD1-82A8-4D96-AF58-85EC37B95561}" destId="{97C317B1-6E99-4F52-9540-3720917768C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F6D228-C785-45F6-B593-294B607E547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D6893-9AF8-421A-9BC1-26E42B62BA2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Current State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EAD38-86D4-4208-9278-25739B097842}" type="parTrans" cxnId="{00BBFEB0-7061-4D68-A41E-CFEC80774A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2D490-5464-40B9-87BB-048B3A88E77F}" type="sibTrans" cxnId="{00BBFEB0-7061-4D68-A41E-CFEC80774A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C5C9E-3572-4517-A2C6-352789A9507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Aspiration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16E27-B4EA-4623-BE42-B7BD4C3455F1}" type="parTrans" cxnId="{E82FDC88-E401-4F8D-B983-893514FDB7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D007F-189A-4A7D-BC09-00D2A0FA97E8}" type="sibTrans" cxnId="{E82FDC88-E401-4F8D-B983-893514FDB7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EC304-EB9F-4EDB-B879-9A32D8046E92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Strategy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0517-B64A-45A6-BE6C-C73E149FB7B6}" type="parTrans" cxnId="{E25126AA-8336-423D-813D-FC3C4A19E3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1A741-E66A-4B3F-8994-11BB41982AA1}" type="sibTrans" cxnId="{E25126AA-8336-423D-813D-FC3C4A19E3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A9F43-F63C-4E70-93F2-524922A09C6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Execution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1C946-A7B8-4513-AF07-6E75F2044908}" type="parTrans" cxnId="{2C304725-63AC-41EF-BBEE-A6C0ECB4C7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C18FC-2FAD-4400-B07A-D9AF382F0E1C}" type="sibTrans" cxnId="{2C304725-63AC-41EF-BBEE-A6C0ECB4C7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77AD1-82A8-4D96-AF58-85EC37B95561}" type="pres">
      <dgm:prSet presAssocID="{E1F6D228-C785-45F6-B593-294B607E547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F29241-0455-48F9-9C5D-306BAC13ACED}" type="pres">
      <dgm:prSet presAssocID="{029A9F43-F63C-4E70-93F2-524922A09C68}" presName="Accent4" presStyleCnt="0"/>
      <dgm:spPr/>
    </dgm:pt>
    <dgm:pt modelId="{073B351D-3219-4CE4-A3B0-465F40B9DCD5}" type="pres">
      <dgm:prSet presAssocID="{029A9F43-F63C-4E70-93F2-524922A09C68}" presName="Accent" presStyleLbl="node1" presStyleIdx="0" presStyleCnt="4"/>
      <dgm:spPr/>
    </dgm:pt>
    <dgm:pt modelId="{933E105F-8EB7-4836-BF50-7B5F50FAE05E}" type="pres">
      <dgm:prSet presAssocID="{029A9F43-F63C-4E70-93F2-524922A09C68}" presName="ParentBackground4" presStyleCnt="0"/>
      <dgm:spPr/>
    </dgm:pt>
    <dgm:pt modelId="{6E003F6E-0F53-4567-810B-020EF2E175BA}" type="pres">
      <dgm:prSet presAssocID="{029A9F43-F63C-4E70-93F2-524922A09C6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B4014924-B266-441D-8056-08E2349056F5}" type="pres">
      <dgm:prSet presAssocID="{029A9F43-F63C-4E70-93F2-524922A09C6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E459-8C81-4754-9D0C-F620E7E6654A}" type="pres">
      <dgm:prSet presAssocID="{BE1EC304-EB9F-4EDB-B879-9A32D8046E92}" presName="Accent3" presStyleCnt="0"/>
      <dgm:spPr/>
    </dgm:pt>
    <dgm:pt modelId="{8EFF3809-D608-4C4B-A978-429E521A755B}" type="pres">
      <dgm:prSet presAssocID="{BE1EC304-EB9F-4EDB-B879-9A32D8046E92}" presName="Accent" presStyleLbl="node1" presStyleIdx="1" presStyleCnt="4"/>
      <dgm:spPr/>
    </dgm:pt>
    <dgm:pt modelId="{FBC7CCC5-5857-4E88-9B62-49E7391C6D1E}" type="pres">
      <dgm:prSet presAssocID="{BE1EC304-EB9F-4EDB-B879-9A32D8046E92}" presName="ParentBackground3" presStyleCnt="0"/>
      <dgm:spPr/>
    </dgm:pt>
    <dgm:pt modelId="{A7A5BEFE-CBDC-483A-8A93-CF89245DEE81}" type="pres">
      <dgm:prSet presAssocID="{BE1EC304-EB9F-4EDB-B879-9A32D8046E9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6C4508A-6ACE-40D4-A572-3E0AF0460697}" type="pres">
      <dgm:prSet presAssocID="{BE1EC304-EB9F-4EDB-B879-9A32D8046E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5B83-CCD9-4EB5-BE95-5CB74B62F7F9}" type="pres">
      <dgm:prSet presAssocID="{DDEC5C9E-3572-4517-A2C6-352789A9507B}" presName="Accent2" presStyleCnt="0"/>
      <dgm:spPr/>
    </dgm:pt>
    <dgm:pt modelId="{21A659FA-4051-41EB-ABCA-3EBEA8DD1619}" type="pres">
      <dgm:prSet presAssocID="{DDEC5C9E-3572-4517-A2C6-352789A9507B}" presName="Accent" presStyleLbl="node1" presStyleIdx="2" presStyleCnt="4"/>
      <dgm:spPr/>
    </dgm:pt>
    <dgm:pt modelId="{16ADBD3A-C825-493B-85AD-DF62A43FE09B}" type="pres">
      <dgm:prSet presAssocID="{DDEC5C9E-3572-4517-A2C6-352789A9507B}" presName="ParentBackground2" presStyleCnt="0"/>
      <dgm:spPr/>
    </dgm:pt>
    <dgm:pt modelId="{45830BA9-4ED4-4B0D-B35D-855C9117BA0B}" type="pres">
      <dgm:prSet presAssocID="{DDEC5C9E-3572-4517-A2C6-352789A9507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D7FA976-D3BD-4680-89E2-1C27CD706454}" type="pres">
      <dgm:prSet presAssocID="{DDEC5C9E-3572-4517-A2C6-352789A950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6DC1-BAEC-4202-865B-C9A28DDE2E64}" type="pres">
      <dgm:prSet presAssocID="{2BDD6893-9AF8-421A-9BC1-26E42B62BA28}" presName="Accent1" presStyleCnt="0"/>
      <dgm:spPr/>
    </dgm:pt>
    <dgm:pt modelId="{2A1A74F7-C0C1-4345-A7A9-CB2CDF7D8136}" type="pres">
      <dgm:prSet presAssocID="{2BDD6893-9AF8-421A-9BC1-26E42B62BA28}" presName="Accent" presStyleLbl="node1" presStyleIdx="3" presStyleCnt="4"/>
      <dgm:spPr/>
    </dgm:pt>
    <dgm:pt modelId="{9D949C6D-F975-4C98-B34F-82212D90D672}" type="pres">
      <dgm:prSet presAssocID="{2BDD6893-9AF8-421A-9BC1-26E42B62BA28}" presName="ParentBackground1" presStyleCnt="0"/>
      <dgm:spPr/>
    </dgm:pt>
    <dgm:pt modelId="{2ED22C40-5B0C-4099-AEA4-AC003BE77148}" type="pres">
      <dgm:prSet presAssocID="{2BDD6893-9AF8-421A-9BC1-26E42B62BA28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7C317B1-6E99-4F52-9540-3720917768CD}" type="pres">
      <dgm:prSet presAssocID="{2BDD6893-9AF8-421A-9BC1-26E42B62BA2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D125E-5011-4F42-834C-F50C2EC1DFC1}" type="presOf" srcId="{029A9F43-F63C-4E70-93F2-524922A09C68}" destId="{6E003F6E-0F53-4567-810B-020EF2E175BA}" srcOrd="0" destOrd="0" presId="urn:microsoft.com/office/officeart/2011/layout/CircleProcess"/>
    <dgm:cxn modelId="{E82FDC88-E401-4F8D-B983-893514FDB758}" srcId="{E1F6D228-C785-45F6-B593-294B607E5472}" destId="{DDEC5C9E-3572-4517-A2C6-352789A9507B}" srcOrd="1" destOrd="0" parTransId="{C3616E27-B4EA-4623-BE42-B7BD4C3455F1}" sibTransId="{6A8D007F-189A-4A7D-BC09-00D2A0FA97E8}"/>
    <dgm:cxn modelId="{63CAD9AE-890D-438D-82B3-5776D90A1FCF}" type="presOf" srcId="{E1F6D228-C785-45F6-B593-294B607E5472}" destId="{1F077AD1-82A8-4D96-AF58-85EC37B95561}" srcOrd="0" destOrd="0" presId="urn:microsoft.com/office/officeart/2011/layout/CircleProcess"/>
    <dgm:cxn modelId="{01369D51-4DAB-4C11-8867-75715E53485A}" type="presOf" srcId="{DDEC5C9E-3572-4517-A2C6-352789A9507B}" destId="{0D7FA976-D3BD-4680-89E2-1C27CD706454}" srcOrd="1" destOrd="0" presId="urn:microsoft.com/office/officeart/2011/layout/CircleProcess"/>
    <dgm:cxn modelId="{DF3488BE-C020-406D-82CF-69CA31B88FF1}" type="presOf" srcId="{2BDD6893-9AF8-421A-9BC1-26E42B62BA28}" destId="{97C317B1-6E99-4F52-9540-3720917768CD}" srcOrd="1" destOrd="0" presId="urn:microsoft.com/office/officeart/2011/layout/CircleProcess"/>
    <dgm:cxn modelId="{E25126AA-8336-423D-813D-FC3C4A19E3EE}" srcId="{E1F6D228-C785-45F6-B593-294B607E5472}" destId="{BE1EC304-EB9F-4EDB-B879-9A32D8046E92}" srcOrd="2" destOrd="0" parTransId="{327D0517-B64A-45A6-BE6C-C73E149FB7B6}" sibTransId="{4611A741-E66A-4B3F-8994-11BB41982AA1}"/>
    <dgm:cxn modelId="{00BBFEB0-7061-4D68-A41E-CFEC80774A39}" srcId="{E1F6D228-C785-45F6-B593-294B607E5472}" destId="{2BDD6893-9AF8-421A-9BC1-26E42B62BA28}" srcOrd="0" destOrd="0" parTransId="{1E2EAD38-86D4-4208-9278-25739B097842}" sibTransId="{A2E2D490-5464-40B9-87BB-048B3A88E77F}"/>
    <dgm:cxn modelId="{24AC5FD5-B93E-466D-A511-4AD26D83966E}" type="presOf" srcId="{029A9F43-F63C-4E70-93F2-524922A09C68}" destId="{B4014924-B266-441D-8056-08E2349056F5}" srcOrd="1" destOrd="0" presId="urn:microsoft.com/office/officeart/2011/layout/CircleProcess"/>
    <dgm:cxn modelId="{2C304725-63AC-41EF-BBEE-A6C0ECB4C72C}" srcId="{E1F6D228-C785-45F6-B593-294B607E5472}" destId="{029A9F43-F63C-4E70-93F2-524922A09C68}" srcOrd="3" destOrd="0" parTransId="{30B1C946-A7B8-4513-AF07-6E75F2044908}" sibTransId="{196C18FC-2FAD-4400-B07A-D9AF382F0E1C}"/>
    <dgm:cxn modelId="{B4A4DA0A-ED22-4A36-8D4A-A9904D38FAE1}" type="presOf" srcId="{2BDD6893-9AF8-421A-9BC1-26E42B62BA28}" destId="{2ED22C40-5B0C-4099-AEA4-AC003BE77148}" srcOrd="0" destOrd="0" presId="urn:microsoft.com/office/officeart/2011/layout/CircleProcess"/>
    <dgm:cxn modelId="{2BAE8754-E21A-4AB1-AD23-6A1DC47E853B}" type="presOf" srcId="{BE1EC304-EB9F-4EDB-B879-9A32D8046E92}" destId="{26C4508A-6ACE-40D4-A572-3E0AF0460697}" srcOrd="1" destOrd="0" presId="urn:microsoft.com/office/officeart/2011/layout/CircleProcess"/>
    <dgm:cxn modelId="{6F243AFE-B1AC-4D99-9128-DF70F57B315A}" type="presOf" srcId="{BE1EC304-EB9F-4EDB-B879-9A32D8046E92}" destId="{A7A5BEFE-CBDC-483A-8A93-CF89245DEE81}" srcOrd="0" destOrd="0" presId="urn:microsoft.com/office/officeart/2011/layout/CircleProcess"/>
    <dgm:cxn modelId="{05FEC511-FE8A-41F1-8B85-893F11FEE4F1}" type="presOf" srcId="{DDEC5C9E-3572-4517-A2C6-352789A9507B}" destId="{45830BA9-4ED4-4B0D-B35D-855C9117BA0B}" srcOrd="0" destOrd="0" presId="urn:microsoft.com/office/officeart/2011/layout/CircleProcess"/>
    <dgm:cxn modelId="{F73887F7-3ED3-464B-BCE7-25EC6C46DD79}" type="presParOf" srcId="{1F077AD1-82A8-4D96-AF58-85EC37B95561}" destId="{2CF29241-0455-48F9-9C5D-306BAC13ACED}" srcOrd="0" destOrd="0" presId="urn:microsoft.com/office/officeart/2011/layout/CircleProcess"/>
    <dgm:cxn modelId="{B3F95E1C-B3E9-4F2C-B7F5-F9D70F73B791}" type="presParOf" srcId="{2CF29241-0455-48F9-9C5D-306BAC13ACED}" destId="{073B351D-3219-4CE4-A3B0-465F40B9DCD5}" srcOrd="0" destOrd="0" presId="urn:microsoft.com/office/officeart/2011/layout/CircleProcess"/>
    <dgm:cxn modelId="{792F8688-24D3-469D-AB0D-17861CAAC718}" type="presParOf" srcId="{1F077AD1-82A8-4D96-AF58-85EC37B95561}" destId="{933E105F-8EB7-4836-BF50-7B5F50FAE05E}" srcOrd="1" destOrd="0" presId="urn:microsoft.com/office/officeart/2011/layout/CircleProcess"/>
    <dgm:cxn modelId="{B52A5716-C004-4501-A560-A098B11F9EB6}" type="presParOf" srcId="{933E105F-8EB7-4836-BF50-7B5F50FAE05E}" destId="{6E003F6E-0F53-4567-810B-020EF2E175BA}" srcOrd="0" destOrd="0" presId="urn:microsoft.com/office/officeart/2011/layout/CircleProcess"/>
    <dgm:cxn modelId="{A318F820-0A43-4983-ACA4-B4CBEB7155E3}" type="presParOf" srcId="{1F077AD1-82A8-4D96-AF58-85EC37B95561}" destId="{B4014924-B266-441D-8056-08E2349056F5}" srcOrd="2" destOrd="0" presId="urn:microsoft.com/office/officeart/2011/layout/CircleProcess"/>
    <dgm:cxn modelId="{231ED296-4783-40D7-9CBD-01A797C4DF7E}" type="presParOf" srcId="{1F077AD1-82A8-4D96-AF58-85EC37B95561}" destId="{2C72E459-8C81-4754-9D0C-F620E7E6654A}" srcOrd="3" destOrd="0" presId="urn:microsoft.com/office/officeart/2011/layout/CircleProcess"/>
    <dgm:cxn modelId="{F47D6F1E-6563-41B0-966F-A4D7DDCFDC3E}" type="presParOf" srcId="{2C72E459-8C81-4754-9D0C-F620E7E6654A}" destId="{8EFF3809-D608-4C4B-A978-429E521A755B}" srcOrd="0" destOrd="0" presId="urn:microsoft.com/office/officeart/2011/layout/CircleProcess"/>
    <dgm:cxn modelId="{5B78AD22-62A4-4569-8A8B-79854970E5D6}" type="presParOf" srcId="{1F077AD1-82A8-4D96-AF58-85EC37B95561}" destId="{FBC7CCC5-5857-4E88-9B62-49E7391C6D1E}" srcOrd="4" destOrd="0" presId="urn:microsoft.com/office/officeart/2011/layout/CircleProcess"/>
    <dgm:cxn modelId="{9C06A26F-7E78-4ADD-8F42-95AC71364FDA}" type="presParOf" srcId="{FBC7CCC5-5857-4E88-9B62-49E7391C6D1E}" destId="{A7A5BEFE-CBDC-483A-8A93-CF89245DEE81}" srcOrd="0" destOrd="0" presId="urn:microsoft.com/office/officeart/2011/layout/CircleProcess"/>
    <dgm:cxn modelId="{65FB0435-2EEE-4D04-930D-921016C0FFB5}" type="presParOf" srcId="{1F077AD1-82A8-4D96-AF58-85EC37B95561}" destId="{26C4508A-6ACE-40D4-A572-3E0AF0460697}" srcOrd="5" destOrd="0" presId="urn:microsoft.com/office/officeart/2011/layout/CircleProcess"/>
    <dgm:cxn modelId="{A5C6850B-0765-4149-B435-CD8648AD60AE}" type="presParOf" srcId="{1F077AD1-82A8-4D96-AF58-85EC37B95561}" destId="{19705B83-CCD9-4EB5-BE95-5CB74B62F7F9}" srcOrd="6" destOrd="0" presId="urn:microsoft.com/office/officeart/2011/layout/CircleProcess"/>
    <dgm:cxn modelId="{3A7B1350-83F4-4214-A13A-0410B508DB63}" type="presParOf" srcId="{19705B83-CCD9-4EB5-BE95-5CB74B62F7F9}" destId="{21A659FA-4051-41EB-ABCA-3EBEA8DD1619}" srcOrd="0" destOrd="0" presId="urn:microsoft.com/office/officeart/2011/layout/CircleProcess"/>
    <dgm:cxn modelId="{73E1DD70-7870-4C3C-8892-119D065450E2}" type="presParOf" srcId="{1F077AD1-82A8-4D96-AF58-85EC37B95561}" destId="{16ADBD3A-C825-493B-85AD-DF62A43FE09B}" srcOrd="7" destOrd="0" presId="urn:microsoft.com/office/officeart/2011/layout/CircleProcess"/>
    <dgm:cxn modelId="{D15AA3C9-CED3-4F0B-BBD6-AB31A901E15A}" type="presParOf" srcId="{16ADBD3A-C825-493B-85AD-DF62A43FE09B}" destId="{45830BA9-4ED4-4B0D-B35D-855C9117BA0B}" srcOrd="0" destOrd="0" presId="urn:microsoft.com/office/officeart/2011/layout/CircleProcess"/>
    <dgm:cxn modelId="{5E113994-AEBA-47AD-A409-5CFCBE524020}" type="presParOf" srcId="{1F077AD1-82A8-4D96-AF58-85EC37B95561}" destId="{0D7FA976-D3BD-4680-89E2-1C27CD706454}" srcOrd="8" destOrd="0" presId="urn:microsoft.com/office/officeart/2011/layout/CircleProcess"/>
    <dgm:cxn modelId="{0EB419E3-B6B0-4B5F-8D52-CA2373D3DF38}" type="presParOf" srcId="{1F077AD1-82A8-4D96-AF58-85EC37B95561}" destId="{AE346DC1-BAEC-4202-865B-C9A28DDE2E64}" srcOrd="9" destOrd="0" presId="urn:microsoft.com/office/officeart/2011/layout/CircleProcess"/>
    <dgm:cxn modelId="{28F4BB21-1214-4E16-B3D1-9C96E0C74DCD}" type="presParOf" srcId="{AE346DC1-BAEC-4202-865B-C9A28DDE2E64}" destId="{2A1A74F7-C0C1-4345-A7A9-CB2CDF7D8136}" srcOrd="0" destOrd="0" presId="urn:microsoft.com/office/officeart/2011/layout/CircleProcess"/>
    <dgm:cxn modelId="{F833D2AA-8255-44F3-9FF0-0FDDD0A868E3}" type="presParOf" srcId="{1F077AD1-82A8-4D96-AF58-85EC37B95561}" destId="{9D949C6D-F975-4C98-B34F-82212D90D672}" srcOrd="10" destOrd="0" presId="urn:microsoft.com/office/officeart/2011/layout/CircleProcess"/>
    <dgm:cxn modelId="{28C1929C-97C8-494E-9B7E-149AB7D7FC46}" type="presParOf" srcId="{9D949C6D-F975-4C98-B34F-82212D90D672}" destId="{2ED22C40-5B0C-4099-AEA4-AC003BE77148}" srcOrd="0" destOrd="0" presId="urn:microsoft.com/office/officeart/2011/layout/CircleProcess"/>
    <dgm:cxn modelId="{6B4FCFD3-7BBB-4153-B1B8-74DA9C215F57}" type="presParOf" srcId="{1F077AD1-82A8-4D96-AF58-85EC37B95561}" destId="{97C317B1-6E99-4F52-9540-3720917768C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1F6D228-C785-45F6-B593-294B607E5472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BDD6893-9AF8-421A-9BC1-26E42B62BA28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Current State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2EAD38-86D4-4208-9278-25739B097842}" type="parTrans" cxnId="{00BBFEB0-7061-4D68-A41E-CFEC80774A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E2D490-5464-40B9-87BB-048B3A88E77F}" type="sibTrans" cxnId="{00BBFEB0-7061-4D68-A41E-CFEC80774A3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EC5C9E-3572-4517-A2C6-352789A9507B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Aspiration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3616E27-B4EA-4623-BE42-B7BD4C3455F1}" type="parTrans" cxnId="{E82FDC88-E401-4F8D-B983-893514FDB7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D007F-189A-4A7D-BC09-00D2A0FA97E8}" type="sibTrans" cxnId="{E82FDC88-E401-4F8D-B983-893514FDB75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1EC304-EB9F-4EDB-B879-9A32D8046E92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Strategy</a:t>
          </a:r>
          <a:endParaRPr lang="en-US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27D0517-B64A-45A6-BE6C-C73E149FB7B6}" type="parTrans" cxnId="{E25126AA-8336-423D-813D-FC3C4A19E3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11A741-E66A-4B3F-8994-11BB41982AA1}" type="sibTrans" cxnId="{E25126AA-8336-423D-813D-FC3C4A19E3EE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9A9F43-F63C-4E70-93F2-524922A09C68}">
      <dgm:prSet phldrT="[Text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en-US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Execution</a:t>
          </a:r>
          <a:endParaRPr lang="en-US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B1C946-A7B8-4513-AF07-6E75F2044908}" type="parTrans" cxnId="{2C304725-63AC-41EF-BBEE-A6C0ECB4C7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96C18FC-2FAD-4400-B07A-D9AF382F0E1C}" type="sibTrans" cxnId="{2C304725-63AC-41EF-BBEE-A6C0ECB4C72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F077AD1-82A8-4D96-AF58-85EC37B95561}" type="pres">
      <dgm:prSet presAssocID="{E1F6D228-C785-45F6-B593-294B607E5472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CF29241-0455-48F9-9C5D-306BAC13ACED}" type="pres">
      <dgm:prSet presAssocID="{029A9F43-F63C-4E70-93F2-524922A09C68}" presName="Accent4" presStyleCnt="0"/>
      <dgm:spPr/>
    </dgm:pt>
    <dgm:pt modelId="{073B351D-3219-4CE4-A3B0-465F40B9DCD5}" type="pres">
      <dgm:prSet presAssocID="{029A9F43-F63C-4E70-93F2-524922A09C68}" presName="Accent" presStyleLbl="node1" presStyleIdx="0" presStyleCnt="4"/>
      <dgm:spPr/>
    </dgm:pt>
    <dgm:pt modelId="{933E105F-8EB7-4836-BF50-7B5F50FAE05E}" type="pres">
      <dgm:prSet presAssocID="{029A9F43-F63C-4E70-93F2-524922A09C68}" presName="ParentBackground4" presStyleCnt="0"/>
      <dgm:spPr/>
    </dgm:pt>
    <dgm:pt modelId="{6E003F6E-0F53-4567-810B-020EF2E175BA}" type="pres">
      <dgm:prSet presAssocID="{029A9F43-F63C-4E70-93F2-524922A09C68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B4014924-B266-441D-8056-08E2349056F5}" type="pres">
      <dgm:prSet presAssocID="{029A9F43-F63C-4E70-93F2-524922A09C68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2E459-8C81-4754-9D0C-F620E7E6654A}" type="pres">
      <dgm:prSet presAssocID="{BE1EC304-EB9F-4EDB-B879-9A32D8046E92}" presName="Accent3" presStyleCnt="0"/>
      <dgm:spPr/>
    </dgm:pt>
    <dgm:pt modelId="{8EFF3809-D608-4C4B-A978-429E521A755B}" type="pres">
      <dgm:prSet presAssocID="{BE1EC304-EB9F-4EDB-B879-9A32D8046E92}" presName="Accent" presStyleLbl="node1" presStyleIdx="1" presStyleCnt="4"/>
      <dgm:spPr/>
    </dgm:pt>
    <dgm:pt modelId="{FBC7CCC5-5857-4E88-9B62-49E7391C6D1E}" type="pres">
      <dgm:prSet presAssocID="{BE1EC304-EB9F-4EDB-B879-9A32D8046E92}" presName="ParentBackground3" presStyleCnt="0"/>
      <dgm:spPr/>
    </dgm:pt>
    <dgm:pt modelId="{A7A5BEFE-CBDC-483A-8A93-CF89245DEE81}" type="pres">
      <dgm:prSet presAssocID="{BE1EC304-EB9F-4EDB-B879-9A32D8046E9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26C4508A-6ACE-40D4-A572-3E0AF0460697}" type="pres">
      <dgm:prSet presAssocID="{BE1EC304-EB9F-4EDB-B879-9A32D8046E92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705B83-CCD9-4EB5-BE95-5CB74B62F7F9}" type="pres">
      <dgm:prSet presAssocID="{DDEC5C9E-3572-4517-A2C6-352789A9507B}" presName="Accent2" presStyleCnt="0"/>
      <dgm:spPr/>
    </dgm:pt>
    <dgm:pt modelId="{21A659FA-4051-41EB-ABCA-3EBEA8DD1619}" type="pres">
      <dgm:prSet presAssocID="{DDEC5C9E-3572-4517-A2C6-352789A9507B}" presName="Accent" presStyleLbl="node1" presStyleIdx="2" presStyleCnt="4"/>
      <dgm:spPr/>
    </dgm:pt>
    <dgm:pt modelId="{16ADBD3A-C825-493B-85AD-DF62A43FE09B}" type="pres">
      <dgm:prSet presAssocID="{DDEC5C9E-3572-4517-A2C6-352789A9507B}" presName="ParentBackground2" presStyleCnt="0"/>
      <dgm:spPr/>
    </dgm:pt>
    <dgm:pt modelId="{45830BA9-4ED4-4B0D-B35D-855C9117BA0B}" type="pres">
      <dgm:prSet presAssocID="{DDEC5C9E-3572-4517-A2C6-352789A9507B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0D7FA976-D3BD-4680-89E2-1C27CD706454}" type="pres">
      <dgm:prSet presAssocID="{DDEC5C9E-3572-4517-A2C6-352789A9507B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346DC1-BAEC-4202-865B-C9A28DDE2E64}" type="pres">
      <dgm:prSet presAssocID="{2BDD6893-9AF8-421A-9BC1-26E42B62BA28}" presName="Accent1" presStyleCnt="0"/>
      <dgm:spPr/>
    </dgm:pt>
    <dgm:pt modelId="{2A1A74F7-C0C1-4345-A7A9-CB2CDF7D8136}" type="pres">
      <dgm:prSet presAssocID="{2BDD6893-9AF8-421A-9BC1-26E42B62BA28}" presName="Accent" presStyleLbl="node1" presStyleIdx="3" presStyleCnt="4"/>
      <dgm:spPr/>
    </dgm:pt>
    <dgm:pt modelId="{9D949C6D-F975-4C98-B34F-82212D90D672}" type="pres">
      <dgm:prSet presAssocID="{2BDD6893-9AF8-421A-9BC1-26E42B62BA28}" presName="ParentBackground1" presStyleCnt="0"/>
      <dgm:spPr/>
    </dgm:pt>
    <dgm:pt modelId="{2ED22C40-5B0C-4099-AEA4-AC003BE77148}" type="pres">
      <dgm:prSet presAssocID="{2BDD6893-9AF8-421A-9BC1-26E42B62BA28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97C317B1-6E99-4F52-9540-3720917768CD}" type="pres">
      <dgm:prSet presAssocID="{2BDD6893-9AF8-421A-9BC1-26E42B62BA28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2D125E-5011-4F42-834C-F50C2EC1DFC1}" type="presOf" srcId="{029A9F43-F63C-4E70-93F2-524922A09C68}" destId="{6E003F6E-0F53-4567-810B-020EF2E175BA}" srcOrd="0" destOrd="0" presId="urn:microsoft.com/office/officeart/2011/layout/CircleProcess"/>
    <dgm:cxn modelId="{E82FDC88-E401-4F8D-B983-893514FDB758}" srcId="{E1F6D228-C785-45F6-B593-294B607E5472}" destId="{DDEC5C9E-3572-4517-A2C6-352789A9507B}" srcOrd="1" destOrd="0" parTransId="{C3616E27-B4EA-4623-BE42-B7BD4C3455F1}" sibTransId="{6A8D007F-189A-4A7D-BC09-00D2A0FA97E8}"/>
    <dgm:cxn modelId="{63CAD9AE-890D-438D-82B3-5776D90A1FCF}" type="presOf" srcId="{E1F6D228-C785-45F6-B593-294B607E5472}" destId="{1F077AD1-82A8-4D96-AF58-85EC37B95561}" srcOrd="0" destOrd="0" presId="urn:microsoft.com/office/officeart/2011/layout/CircleProcess"/>
    <dgm:cxn modelId="{01369D51-4DAB-4C11-8867-75715E53485A}" type="presOf" srcId="{DDEC5C9E-3572-4517-A2C6-352789A9507B}" destId="{0D7FA976-D3BD-4680-89E2-1C27CD706454}" srcOrd="1" destOrd="0" presId="urn:microsoft.com/office/officeart/2011/layout/CircleProcess"/>
    <dgm:cxn modelId="{DF3488BE-C020-406D-82CF-69CA31B88FF1}" type="presOf" srcId="{2BDD6893-9AF8-421A-9BC1-26E42B62BA28}" destId="{97C317B1-6E99-4F52-9540-3720917768CD}" srcOrd="1" destOrd="0" presId="urn:microsoft.com/office/officeart/2011/layout/CircleProcess"/>
    <dgm:cxn modelId="{E25126AA-8336-423D-813D-FC3C4A19E3EE}" srcId="{E1F6D228-C785-45F6-B593-294B607E5472}" destId="{BE1EC304-EB9F-4EDB-B879-9A32D8046E92}" srcOrd="2" destOrd="0" parTransId="{327D0517-B64A-45A6-BE6C-C73E149FB7B6}" sibTransId="{4611A741-E66A-4B3F-8994-11BB41982AA1}"/>
    <dgm:cxn modelId="{00BBFEB0-7061-4D68-A41E-CFEC80774A39}" srcId="{E1F6D228-C785-45F6-B593-294B607E5472}" destId="{2BDD6893-9AF8-421A-9BC1-26E42B62BA28}" srcOrd="0" destOrd="0" parTransId="{1E2EAD38-86D4-4208-9278-25739B097842}" sibTransId="{A2E2D490-5464-40B9-87BB-048B3A88E77F}"/>
    <dgm:cxn modelId="{24AC5FD5-B93E-466D-A511-4AD26D83966E}" type="presOf" srcId="{029A9F43-F63C-4E70-93F2-524922A09C68}" destId="{B4014924-B266-441D-8056-08E2349056F5}" srcOrd="1" destOrd="0" presId="urn:microsoft.com/office/officeart/2011/layout/CircleProcess"/>
    <dgm:cxn modelId="{2C304725-63AC-41EF-BBEE-A6C0ECB4C72C}" srcId="{E1F6D228-C785-45F6-B593-294B607E5472}" destId="{029A9F43-F63C-4E70-93F2-524922A09C68}" srcOrd="3" destOrd="0" parTransId="{30B1C946-A7B8-4513-AF07-6E75F2044908}" sibTransId="{196C18FC-2FAD-4400-B07A-D9AF382F0E1C}"/>
    <dgm:cxn modelId="{B4A4DA0A-ED22-4A36-8D4A-A9904D38FAE1}" type="presOf" srcId="{2BDD6893-9AF8-421A-9BC1-26E42B62BA28}" destId="{2ED22C40-5B0C-4099-AEA4-AC003BE77148}" srcOrd="0" destOrd="0" presId="urn:microsoft.com/office/officeart/2011/layout/CircleProcess"/>
    <dgm:cxn modelId="{2BAE8754-E21A-4AB1-AD23-6A1DC47E853B}" type="presOf" srcId="{BE1EC304-EB9F-4EDB-B879-9A32D8046E92}" destId="{26C4508A-6ACE-40D4-A572-3E0AF0460697}" srcOrd="1" destOrd="0" presId="urn:microsoft.com/office/officeart/2011/layout/CircleProcess"/>
    <dgm:cxn modelId="{6F243AFE-B1AC-4D99-9128-DF70F57B315A}" type="presOf" srcId="{BE1EC304-EB9F-4EDB-B879-9A32D8046E92}" destId="{A7A5BEFE-CBDC-483A-8A93-CF89245DEE81}" srcOrd="0" destOrd="0" presId="urn:microsoft.com/office/officeart/2011/layout/CircleProcess"/>
    <dgm:cxn modelId="{05FEC511-FE8A-41F1-8B85-893F11FEE4F1}" type="presOf" srcId="{DDEC5C9E-3572-4517-A2C6-352789A9507B}" destId="{45830BA9-4ED4-4B0D-B35D-855C9117BA0B}" srcOrd="0" destOrd="0" presId="urn:microsoft.com/office/officeart/2011/layout/CircleProcess"/>
    <dgm:cxn modelId="{F73887F7-3ED3-464B-BCE7-25EC6C46DD79}" type="presParOf" srcId="{1F077AD1-82A8-4D96-AF58-85EC37B95561}" destId="{2CF29241-0455-48F9-9C5D-306BAC13ACED}" srcOrd="0" destOrd="0" presId="urn:microsoft.com/office/officeart/2011/layout/CircleProcess"/>
    <dgm:cxn modelId="{B3F95E1C-B3E9-4F2C-B7F5-F9D70F73B791}" type="presParOf" srcId="{2CF29241-0455-48F9-9C5D-306BAC13ACED}" destId="{073B351D-3219-4CE4-A3B0-465F40B9DCD5}" srcOrd="0" destOrd="0" presId="urn:microsoft.com/office/officeart/2011/layout/CircleProcess"/>
    <dgm:cxn modelId="{792F8688-24D3-469D-AB0D-17861CAAC718}" type="presParOf" srcId="{1F077AD1-82A8-4D96-AF58-85EC37B95561}" destId="{933E105F-8EB7-4836-BF50-7B5F50FAE05E}" srcOrd="1" destOrd="0" presId="urn:microsoft.com/office/officeart/2011/layout/CircleProcess"/>
    <dgm:cxn modelId="{B52A5716-C004-4501-A560-A098B11F9EB6}" type="presParOf" srcId="{933E105F-8EB7-4836-BF50-7B5F50FAE05E}" destId="{6E003F6E-0F53-4567-810B-020EF2E175BA}" srcOrd="0" destOrd="0" presId="urn:microsoft.com/office/officeart/2011/layout/CircleProcess"/>
    <dgm:cxn modelId="{A318F820-0A43-4983-ACA4-B4CBEB7155E3}" type="presParOf" srcId="{1F077AD1-82A8-4D96-AF58-85EC37B95561}" destId="{B4014924-B266-441D-8056-08E2349056F5}" srcOrd="2" destOrd="0" presId="urn:microsoft.com/office/officeart/2011/layout/CircleProcess"/>
    <dgm:cxn modelId="{231ED296-4783-40D7-9CBD-01A797C4DF7E}" type="presParOf" srcId="{1F077AD1-82A8-4D96-AF58-85EC37B95561}" destId="{2C72E459-8C81-4754-9D0C-F620E7E6654A}" srcOrd="3" destOrd="0" presId="urn:microsoft.com/office/officeart/2011/layout/CircleProcess"/>
    <dgm:cxn modelId="{F47D6F1E-6563-41B0-966F-A4D7DDCFDC3E}" type="presParOf" srcId="{2C72E459-8C81-4754-9D0C-F620E7E6654A}" destId="{8EFF3809-D608-4C4B-A978-429E521A755B}" srcOrd="0" destOrd="0" presId="urn:microsoft.com/office/officeart/2011/layout/CircleProcess"/>
    <dgm:cxn modelId="{5B78AD22-62A4-4569-8A8B-79854970E5D6}" type="presParOf" srcId="{1F077AD1-82A8-4D96-AF58-85EC37B95561}" destId="{FBC7CCC5-5857-4E88-9B62-49E7391C6D1E}" srcOrd="4" destOrd="0" presId="urn:microsoft.com/office/officeart/2011/layout/CircleProcess"/>
    <dgm:cxn modelId="{9C06A26F-7E78-4ADD-8F42-95AC71364FDA}" type="presParOf" srcId="{FBC7CCC5-5857-4E88-9B62-49E7391C6D1E}" destId="{A7A5BEFE-CBDC-483A-8A93-CF89245DEE81}" srcOrd="0" destOrd="0" presId="urn:microsoft.com/office/officeart/2011/layout/CircleProcess"/>
    <dgm:cxn modelId="{65FB0435-2EEE-4D04-930D-921016C0FFB5}" type="presParOf" srcId="{1F077AD1-82A8-4D96-AF58-85EC37B95561}" destId="{26C4508A-6ACE-40D4-A572-3E0AF0460697}" srcOrd="5" destOrd="0" presId="urn:microsoft.com/office/officeart/2011/layout/CircleProcess"/>
    <dgm:cxn modelId="{A5C6850B-0765-4149-B435-CD8648AD60AE}" type="presParOf" srcId="{1F077AD1-82A8-4D96-AF58-85EC37B95561}" destId="{19705B83-CCD9-4EB5-BE95-5CB74B62F7F9}" srcOrd="6" destOrd="0" presId="urn:microsoft.com/office/officeart/2011/layout/CircleProcess"/>
    <dgm:cxn modelId="{3A7B1350-83F4-4214-A13A-0410B508DB63}" type="presParOf" srcId="{19705B83-CCD9-4EB5-BE95-5CB74B62F7F9}" destId="{21A659FA-4051-41EB-ABCA-3EBEA8DD1619}" srcOrd="0" destOrd="0" presId="urn:microsoft.com/office/officeart/2011/layout/CircleProcess"/>
    <dgm:cxn modelId="{73E1DD70-7870-4C3C-8892-119D065450E2}" type="presParOf" srcId="{1F077AD1-82A8-4D96-AF58-85EC37B95561}" destId="{16ADBD3A-C825-493B-85AD-DF62A43FE09B}" srcOrd="7" destOrd="0" presId="urn:microsoft.com/office/officeart/2011/layout/CircleProcess"/>
    <dgm:cxn modelId="{D15AA3C9-CED3-4F0B-BBD6-AB31A901E15A}" type="presParOf" srcId="{16ADBD3A-C825-493B-85AD-DF62A43FE09B}" destId="{45830BA9-4ED4-4B0D-B35D-855C9117BA0B}" srcOrd="0" destOrd="0" presId="urn:microsoft.com/office/officeart/2011/layout/CircleProcess"/>
    <dgm:cxn modelId="{5E113994-AEBA-47AD-A409-5CFCBE524020}" type="presParOf" srcId="{1F077AD1-82A8-4D96-AF58-85EC37B95561}" destId="{0D7FA976-D3BD-4680-89E2-1C27CD706454}" srcOrd="8" destOrd="0" presId="urn:microsoft.com/office/officeart/2011/layout/CircleProcess"/>
    <dgm:cxn modelId="{0EB419E3-B6B0-4B5F-8D52-CA2373D3DF38}" type="presParOf" srcId="{1F077AD1-82A8-4D96-AF58-85EC37B95561}" destId="{AE346DC1-BAEC-4202-865B-C9A28DDE2E64}" srcOrd="9" destOrd="0" presId="urn:microsoft.com/office/officeart/2011/layout/CircleProcess"/>
    <dgm:cxn modelId="{28F4BB21-1214-4E16-B3D1-9C96E0C74DCD}" type="presParOf" srcId="{AE346DC1-BAEC-4202-865B-C9A28DDE2E64}" destId="{2A1A74F7-C0C1-4345-A7A9-CB2CDF7D8136}" srcOrd="0" destOrd="0" presId="urn:microsoft.com/office/officeart/2011/layout/CircleProcess"/>
    <dgm:cxn modelId="{F833D2AA-8255-44F3-9FF0-0FDDD0A868E3}" type="presParOf" srcId="{1F077AD1-82A8-4D96-AF58-85EC37B95561}" destId="{9D949C6D-F975-4C98-B34F-82212D90D672}" srcOrd="10" destOrd="0" presId="urn:microsoft.com/office/officeart/2011/layout/CircleProcess"/>
    <dgm:cxn modelId="{28C1929C-97C8-494E-9B7E-149AB7D7FC46}" type="presParOf" srcId="{9D949C6D-F975-4C98-B34F-82212D90D672}" destId="{2ED22C40-5B0C-4099-AEA4-AC003BE77148}" srcOrd="0" destOrd="0" presId="urn:microsoft.com/office/officeart/2011/layout/CircleProcess"/>
    <dgm:cxn modelId="{6B4FCFD3-7BBB-4153-B1B8-74DA9C215F57}" type="presParOf" srcId="{1F077AD1-82A8-4D96-AF58-85EC37B95561}" destId="{97C317B1-6E99-4F52-9540-3720917768CD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351D-3219-4CE4-A3B0-465F40B9DCD5}">
      <dsp:nvSpPr>
        <dsp:cNvPr id="0" name=""/>
        <dsp:cNvSpPr/>
      </dsp:nvSpPr>
      <dsp:spPr>
        <a:xfrm>
          <a:off x="4668928" y="1890677"/>
          <a:ext cx="1397307" cy="1397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3F6E-0F53-4567-810B-020EF2E175BA}">
      <dsp:nvSpPr>
        <dsp:cNvPr id="0" name=""/>
        <dsp:cNvSpPr/>
      </dsp:nvSpPr>
      <dsp:spPr>
        <a:xfrm>
          <a:off x="4715664" y="1937265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E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xecution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2012" y="2123615"/>
        <a:ext cx="931737" cy="931503"/>
      </dsp:txXfrm>
    </dsp:sp>
    <dsp:sp modelId="{8EFF3809-D608-4C4B-A978-429E521A755B}">
      <dsp:nvSpPr>
        <dsp:cNvPr id="0" name=""/>
        <dsp:cNvSpPr/>
      </dsp:nvSpPr>
      <dsp:spPr>
        <a:xfrm rot="2700000">
          <a:off x="3218880" y="1890579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BEFE-CBDC-483A-8A93-CF89245DEE81}">
      <dsp:nvSpPr>
        <dsp:cNvPr id="0" name=""/>
        <dsp:cNvSpPr/>
      </dsp:nvSpPr>
      <dsp:spPr>
        <a:xfrm>
          <a:off x="3271621" y="1937265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S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trategy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7968" y="2123615"/>
        <a:ext cx="931737" cy="931503"/>
      </dsp:txXfrm>
    </dsp:sp>
    <dsp:sp modelId="{21A659FA-4051-41EB-ABCA-3EBEA8DD1619}">
      <dsp:nvSpPr>
        <dsp:cNvPr id="0" name=""/>
        <dsp:cNvSpPr/>
      </dsp:nvSpPr>
      <dsp:spPr>
        <a:xfrm rot="2700000">
          <a:off x="1780829" y="1890579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0BA9-4ED4-4B0D-B35D-855C9117BA0B}">
      <dsp:nvSpPr>
        <dsp:cNvPr id="0" name=""/>
        <dsp:cNvSpPr/>
      </dsp:nvSpPr>
      <dsp:spPr>
        <a:xfrm>
          <a:off x="1827577" y="1937265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u="sng" kern="1200" dirty="0" smtClean="0">
              <a:latin typeface="Arial" panose="020B0604020202020204" pitchFamily="34" charset="0"/>
              <a:cs typeface="Arial" panose="020B0604020202020204" pitchFamily="34" charset="0"/>
            </a:rPr>
            <a:t>A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spiration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924" y="2123615"/>
        <a:ext cx="931737" cy="931503"/>
      </dsp:txXfrm>
    </dsp:sp>
    <dsp:sp modelId="{2A1A74F7-C0C1-4345-A7A9-CB2CDF7D8136}">
      <dsp:nvSpPr>
        <dsp:cNvPr id="0" name=""/>
        <dsp:cNvSpPr/>
      </dsp:nvSpPr>
      <dsp:spPr>
        <a:xfrm rot="2700000">
          <a:off x="336785" y="1890579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22C40-5B0C-4099-AEA4-AC003BE77148}">
      <dsp:nvSpPr>
        <dsp:cNvPr id="0" name=""/>
        <dsp:cNvSpPr/>
      </dsp:nvSpPr>
      <dsp:spPr>
        <a:xfrm>
          <a:off x="383533" y="1937265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</a:t>
          </a: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urrent State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881" y="2123615"/>
        <a:ext cx="931737" cy="9315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351D-3219-4CE4-A3B0-465F40B9DCD5}">
      <dsp:nvSpPr>
        <dsp:cNvPr id="0" name=""/>
        <dsp:cNvSpPr/>
      </dsp:nvSpPr>
      <dsp:spPr>
        <a:xfrm>
          <a:off x="4668928" y="913739"/>
          <a:ext cx="1397307" cy="1397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3F6E-0F53-4567-810B-020EF2E175BA}">
      <dsp:nvSpPr>
        <dsp:cNvPr id="0" name=""/>
        <dsp:cNvSpPr/>
      </dsp:nvSpPr>
      <dsp:spPr>
        <a:xfrm>
          <a:off x="4715664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Execution</a:t>
          </a:r>
          <a:endParaRPr lang="en-US" sz="1600" kern="1200" dirty="0"/>
        </a:p>
      </dsp:txBody>
      <dsp:txXfrm>
        <a:off x="4902012" y="1146676"/>
        <a:ext cx="931737" cy="931503"/>
      </dsp:txXfrm>
    </dsp:sp>
    <dsp:sp modelId="{8EFF3809-D608-4C4B-A978-429E521A755B}">
      <dsp:nvSpPr>
        <dsp:cNvPr id="0" name=""/>
        <dsp:cNvSpPr/>
      </dsp:nvSpPr>
      <dsp:spPr>
        <a:xfrm rot="2700000">
          <a:off x="3218880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BEFE-CBDC-483A-8A93-CF89245DEE81}">
      <dsp:nvSpPr>
        <dsp:cNvPr id="0" name=""/>
        <dsp:cNvSpPr/>
      </dsp:nvSpPr>
      <dsp:spPr>
        <a:xfrm>
          <a:off x="3271621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Strategy</a:t>
          </a:r>
          <a:endParaRPr lang="en-US" sz="1600" kern="1200" dirty="0"/>
        </a:p>
      </dsp:txBody>
      <dsp:txXfrm>
        <a:off x="3457968" y="1146676"/>
        <a:ext cx="931737" cy="931503"/>
      </dsp:txXfrm>
    </dsp:sp>
    <dsp:sp modelId="{21A659FA-4051-41EB-ABCA-3EBEA8DD1619}">
      <dsp:nvSpPr>
        <dsp:cNvPr id="0" name=""/>
        <dsp:cNvSpPr/>
      </dsp:nvSpPr>
      <dsp:spPr>
        <a:xfrm rot="2700000">
          <a:off x="1780829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0BA9-4ED4-4B0D-B35D-855C9117BA0B}">
      <dsp:nvSpPr>
        <dsp:cNvPr id="0" name=""/>
        <dsp:cNvSpPr/>
      </dsp:nvSpPr>
      <dsp:spPr>
        <a:xfrm>
          <a:off x="1827577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Aspiration</a:t>
          </a:r>
          <a:endParaRPr lang="en-US" sz="1600" kern="1200" dirty="0"/>
        </a:p>
      </dsp:txBody>
      <dsp:txXfrm>
        <a:off x="2013924" y="1146676"/>
        <a:ext cx="931737" cy="931503"/>
      </dsp:txXfrm>
    </dsp:sp>
    <dsp:sp modelId="{2A1A74F7-C0C1-4345-A7A9-CB2CDF7D8136}">
      <dsp:nvSpPr>
        <dsp:cNvPr id="0" name=""/>
        <dsp:cNvSpPr/>
      </dsp:nvSpPr>
      <dsp:spPr>
        <a:xfrm rot="2700000">
          <a:off x="336785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22C40-5B0C-4099-AEA4-AC003BE77148}">
      <dsp:nvSpPr>
        <dsp:cNvPr id="0" name=""/>
        <dsp:cNvSpPr/>
      </dsp:nvSpPr>
      <dsp:spPr>
        <a:xfrm>
          <a:off x="383533" y="960326"/>
          <a:ext cx="1304432" cy="1304203"/>
        </a:xfrm>
        <a:prstGeom prst="ellipse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Current State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569881" y="1146676"/>
        <a:ext cx="931737" cy="931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351D-3219-4CE4-A3B0-465F40B9DCD5}">
      <dsp:nvSpPr>
        <dsp:cNvPr id="0" name=""/>
        <dsp:cNvSpPr/>
      </dsp:nvSpPr>
      <dsp:spPr>
        <a:xfrm>
          <a:off x="4668928" y="913739"/>
          <a:ext cx="1397307" cy="1397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3F6E-0F53-4567-810B-020EF2E175BA}">
      <dsp:nvSpPr>
        <dsp:cNvPr id="0" name=""/>
        <dsp:cNvSpPr/>
      </dsp:nvSpPr>
      <dsp:spPr>
        <a:xfrm>
          <a:off x="4715664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Execution</a:t>
          </a:r>
          <a:endParaRPr lang="en-US" sz="1600" kern="1200" dirty="0"/>
        </a:p>
      </dsp:txBody>
      <dsp:txXfrm>
        <a:off x="4902012" y="1146676"/>
        <a:ext cx="931737" cy="931503"/>
      </dsp:txXfrm>
    </dsp:sp>
    <dsp:sp modelId="{8EFF3809-D608-4C4B-A978-429E521A755B}">
      <dsp:nvSpPr>
        <dsp:cNvPr id="0" name=""/>
        <dsp:cNvSpPr/>
      </dsp:nvSpPr>
      <dsp:spPr>
        <a:xfrm rot="2700000">
          <a:off x="3218880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BEFE-CBDC-483A-8A93-CF89245DEE81}">
      <dsp:nvSpPr>
        <dsp:cNvPr id="0" name=""/>
        <dsp:cNvSpPr/>
      </dsp:nvSpPr>
      <dsp:spPr>
        <a:xfrm>
          <a:off x="3271621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Strategy</a:t>
          </a:r>
          <a:endParaRPr lang="en-US" sz="1600" kern="1200" dirty="0"/>
        </a:p>
      </dsp:txBody>
      <dsp:txXfrm>
        <a:off x="3457968" y="1146676"/>
        <a:ext cx="931737" cy="931503"/>
      </dsp:txXfrm>
    </dsp:sp>
    <dsp:sp modelId="{21A659FA-4051-41EB-ABCA-3EBEA8DD1619}">
      <dsp:nvSpPr>
        <dsp:cNvPr id="0" name=""/>
        <dsp:cNvSpPr/>
      </dsp:nvSpPr>
      <dsp:spPr>
        <a:xfrm rot="2700000">
          <a:off x="1780829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0BA9-4ED4-4B0D-B35D-855C9117BA0B}">
      <dsp:nvSpPr>
        <dsp:cNvPr id="0" name=""/>
        <dsp:cNvSpPr/>
      </dsp:nvSpPr>
      <dsp:spPr>
        <a:xfrm>
          <a:off x="1827577" y="960326"/>
          <a:ext cx="1304432" cy="1304203"/>
        </a:xfrm>
        <a:prstGeom prst="ellipse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>
              <a:solidFill>
                <a:schemeClr val="bg1"/>
              </a:solidFill>
            </a:rPr>
            <a:t>Aspiration</a:t>
          </a:r>
          <a:endParaRPr lang="en-US" sz="1600" kern="1200" dirty="0">
            <a:solidFill>
              <a:schemeClr val="bg1"/>
            </a:solidFill>
          </a:endParaRPr>
        </a:p>
      </dsp:txBody>
      <dsp:txXfrm>
        <a:off x="2013924" y="1146676"/>
        <a:ext cx="931737" cy="931503"/>
      </dsp:txXfrm>
    </dsp:sp>
    <dsp:sp modelId="{2A1A74F7-C0C1-4345-A7A9-CB2CDF7D8136}">
      <dsp:nvSpPr>
        <dsp:cNvPr id="0" name=""/>
        <dsp:cNvSpPr/>
      </dsp:nvSpPr>
      <dsp:spPr>
        <a:xfrm rot="2700000">
          <a:off x="336785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22C40-5B0C-4099-AEA4-AC003BE77148}">
      <dsp:nvSpPr>
        <dsp:cNvPr id="0" name=""/>
        <dsp:cNvSpPr/>
      </dsp:nvSpPr>
      <dsp:spPr>
        <a:xfrm>
          <a:off x="383533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Current State</a:t>
          </a:r>
          <a:endParaRPr lang="en-US" sz="1600" kern="1200" dirty="0"/>
        </a:p>
      </dsp:txBody>
      <dsp:txXfrm>
        <a:off x="569881" y="1146676"/>
        <a:ext cx="931737" cy="931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351D-3219-4CE4-A3B0-465F40B9DCD5}">
      <dsp:nvSpPr>
        <dsp:cNvPr id="0" name=""/>
        <dsp:cNvSpPr/>
      </dsp:nvSpPr>
      <dsp:spPr>
        <a:xfrm>
          <a:off x="4668928" y="913739"/>
          <a:ext cx="1397307" cy="1397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3F6E-0F53-4567-810B-020EF2E175BA}">
      <dsp:nvSpPr>
        <dsp:cNvPr id="0" name=""/>
        <dsp:cNvSpPr/>
      </dsp:nvSpPr>
      <dsp:spPr>
        <a:xfrm>
          <a:off x="4715664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Execution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2012" y="1146676"/>
        <a:ext cx="931737" cy="931503"/>
      </dsp:txXfrm>
    </dsp:sp>
    <dsp:sp modelId="{8EFF3809-D608-4C4B-A978-429E521A755B}">
      <dsp:nvSpPr>
        <dsp:cNvPr id="0" name=""/>
        <dsp:cNvSpPr/>
      </dsp:nvSpPr>
      <dsp:spPr>
        <a:xfrm rot="2700000">
          <a:off x="3218880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BEFE-CBDC-483A-8A93-CF89245DEE81}">
      <dsp:nvSpPr>
        <dsp:cNvPr id="0" name=""/>
        <dsp:cNvSpPr/>
      </dsp:nvSpPr>
      <dsp:spPr>
        <a:xfrm>
          <a:off x="3271621" y="960326"/>
          <a:ext cx="1304432" cy="1304203"/>
        </a:xfrm>
        <a:prstGeom prst="ellipse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Strategy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7968" y="1146676"/>
        <a:ext cx="931737" cy="931503"/>
      </dsp:txXfrm>
    </dsp:sp>
    <dsp:sp modelId="{21A659FA-4051-41EB-ABCA-3EBEA8DD1619}">
      <dsp:nvSpPr>
        <dsp:cNvPr id="0" name=""/>
        <dsp:cNvSpPr/>
      </dsp:nvSpPr>
      <dsp:spPr>
        <a:xfrm rot="2700000">
          <a:off x="1780829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0BA9-4ED4-4B0D-B35D-855C9117BA0B}">
      <dsp:nvSpPr>
        <dsp:cNvPr id="0" name=""/>
        <dsp:cNvSpPr/>
      </dsp:nvSpPr>
      <dsp:spPr>
        <a:xfrm>
          <a:off x="1827577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Aspiration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924" y="1146676"/>
        <a:ext cx="931737" cy="931503"/>
      </dsp:txXfrm>
    </dsp:sp>
    <dsp:sp modelId="{2A1A74F7-C0C1-4345-A7A9-CB2CDF7D8136}">
      <dsp:nvSpPr>
        <dsp:cNvPr id="0" name=""/>
        <dsp:cNvSpPr/>
      </dsp:nvSpPr>
      <dsp:spPr>
        <a:xfrm rot="2700000">
          <a:off x="336785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22C40-5B0C-4099-AEA4-AC003BE77148}">
      <dsp:nvSpPr>
        <dsp:cNvPr id="0" name=""/>
        <dsp:cNvSpPr/>
      </dsp:nvSpPr>
      <dsp:spPr>
        <a:xfrm>
          <a:off x="383533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Current State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881" y="1146676"/>
        <a:ext cx="931737" cy="93150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3B351D-3219-4CE4-A3B0-465F40B9DCD5}">
      <dsp:nvSpPr>
        <dsp:cNvPr id="0" name=""/>
        <dsp:cNvSpPr/>
      </dsp:nvSpPr>
      <dsp:spPr>
        <a:xfrm>
          <a:off x="4668928" y="913739"/>
          <a:ext cx="1397307" cy="13973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003F6E-0F53-4567-810B-020EF2E175BA}">
      <dsp:nvSpPr>
        <dsp:cNvPr id="0" name=""/>
        <dsp:cNvSpPr/>
      </dsp:nvSpPr>
      <dsp:spPr>
        <a:xfrm>
          <a:off x="4715664" y="960326"/>
          <a:ext cx="1304432" cy="1304203"/>
        </a:xfrm>
        <a:prstGeom prst="ellipse">
          <a:avLst/>
        </a:prstGeom>
        <a:solidFill>
          <a:srgbClr val="00B0F0">
            <a:alpha val="90000"/>
          </a:srgb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Execution</a:t>
          </a:r>
          <a:endParaRPr lang="en-US" sz="15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902012" y="1146676"/>
        <a:ext cx="931737" cy="931503"/>
      </dsp:txXfrm>
    </dsp:sp>
    <dsp:sp modelId="{8EFF3809-D608-4C4B-A978-429E521A755B}">
      <dsp:nvSpPr>
        <dsp:cNvPr id="0" name=""/>
        <dsp:cNvSpPr/>
      </dsp:nvSpPr>
      <dsp:spPr>
        <a:xfrm rot="2700000">
          <a:off x="3218880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5BEFE-CBDC-483A-8A93-CF89245DEE81}">
      <dsp:nvSpPr>
        <dsp:cNvPr id="0" name=""/>
        <dsp:cNvSpPr/>
      </dsp:nvSpPr>
      <dsp:spPr>
        <a:xfrm>
          <a:off x="3271621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Strategy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457968" y="1146676"/>
        <a:ext cx="931737" cy="931503"/>
      </dsp:txXfrm>
    </dsp:sp>
    <dsp:sp modelId="{21A659FA-4051-41EB-ABCA-3EBEA8DD1619}">
      <dsp:nvSpPr>
        <dsp:cNvPr id="0" name=""/>
        <dsp:cNvSpPr/>
      </dsp:nvSpPr>
      <dsp:spPr>
        <a:xfrm rot="2700000">
          <a:off x="1780829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830BA9-4ED4-4B0D-B35D-855C9117BA0B}">
      <dsp:nvSpPr>
        <dsp:cNvPr id="0" name=""/>
        <dsp:cNvSpPr/>
      </dsp:nvSpPr>
      <dsp:spPr>
        <a:xfrm>
          <a:off x="1827577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Aspiration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013924" y="1146676"/>
        <a:ext cx="931737" cy="931503"/>
      </dsp:txXfrm>
    </dsp:sp>
    <dsp:sp modelId="{2A1A74F7-C0C1-4345-A7A9-CB2CDF7D8136}">
      <dsp:nvSpPr>
        <dsp:cNvPr id="0" name=""/>
        <dsp:cNvSpPr/>
      </dsp:nvSpPr>
      <dsp:spPr>
        <a:xfrm rot="2700000">
          <a:off x="336785" y="913641"/>
          <a:ext cx="1397329" cy="1397329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D22C40-5B0C-4099-AEA4-AC003BE77148}">
      <dsp:nvSpPr>
        <dsp:cNvPr id="0" name=""/>
        <dsp:cNvSpPr/>
      </dsp:nvSpPr>
      <dsp:spPr>
        <a:xfrm>
          <a:off x="383533" y="960326"/>
          <a:ext cx="1304432" cy="1304203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latin typeface="Arial" panose="020B0604020202020204" pitchFamily="34" charset="0"/>
              <a:cs typeface="Arial" panose="020B0604020202020204" pitchFamily="34" charset="0"/>
            </a:rPr>
            <a:t>Current State</a:t>
          </a:r>
          <a:endParaRPr lang="en-US" sz="1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69881" y="1146676"/>
        <a:ext cx="931737" cy="9315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5619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576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57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1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23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039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985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797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728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03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DD0B-5F44-4346-95EC-4B491DBE7BAA}" type="datetimeFigureOut">
              <a:rPr lang="en-US" smtClean="0"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AC141-9EEF-44C0-B214-CAA9D99E4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19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2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003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298" y="639659"/>
            <a:ext cx="1085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The Role of Strategy and Planning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298" y="1347545"/>
            <a:ext cx="98821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is about making the right choices – to win we must choose to do some things and not others.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 is about increasing the likelihood of success – but it does not guarantee it.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developing strategy and implementing plans in a VUCA world we must be agile and quickly respond to shifts in the market as we experiment and test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succeed.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IABC has one strategy, but many plans. To be successful we must have strategic alignment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 efforts across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network - International, Regions and Chapters.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Planning Toolkit has been designed to support IABC Volunteer Leaders in their planning processes for: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Committees &amp; Taskforces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Projects and programs that are developed and executed at all levels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 of the IEB and HQ executive staff are available to support our Volunteer Leaders in their planning process.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877531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8298" y="639659"/>
            <a:ext cx="108516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Table of Contents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8298" y="1347545"/>
            <a:ext cx="9882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CASE Framework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Cascade of Choices Methodology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20831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627" y="510509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rPr>
              <a:t>CASE Framework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to create your CASE for change?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49" y="2153411"/>
            <a:ext cx="463223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A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AU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Framework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is a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simple way to kick off your planning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with a strategic conversation.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 four-step approach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that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helps a facilitator guide any group through complex situations by: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750" y="47387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building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clarity and alignment 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envisioning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potential futures </a:t>
            </a:r>
            <a:endParaRPr lang="en-A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shaping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and making choices </a:t>
            </a: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>
                <a:latin typeface="Arial" panose="020B0604020202020204" pitchFamily="34" charset="0"/>
                <a:cs typeface="Arial" panose="020B0604020202020204" pitchFamily="34" charset="0"/>
              </a:rPr>
              <a:t>activating 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execution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753025486"/>
              </p:ext>
            </p:extLst>
          </p:nvPr>
        </p:nvGraphicFramePr>
        <p:xfrm>
          <a:off x="5691804" y="681135"/>
          <a:ext cx="6113624" cy="51784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107304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rPr>
              <a:t>What Matters most?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825625"/>
            <a:ext cx="6821488" cy="43513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/>
              <a:t>Step by step…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600" b="1" i="1" dirty="0" smtClean="0">
                <a:solidFill>
                  <a:srgbClr val="0070C0"/>
                </a:solidFill>
              </a:rPr>
              <a:t>Current state </a:t>
            </a:r>
            <a:r>
              <a:rPr lang="en-US" dirty="0" smtClean="0"/>
              <a:t>sets the scene and frames a clear comprehensive picture of systemic issues and impacts.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Includes: </a:t>
            </a:r>
          </a:p>
          <a:p>
            <a:r>
              <a:rPr lang="en-US" dirty="0" smtClean="0"/>
              <a:t>History behind the issue</a:t>
            </a:r>
          </a:p>
          <a:p>
            <a:r>
              <a:rPr lang="en-US" dirty="0" smtClean="0"/>
              <a:t>External dynamics/drivers</a:t>
            </a:r>
          </a:p>
          <a:p>
            <a:r>
              <a:rPr lang="en-US" dirty="0" smtClean="0"/>
              <a:t>Internal influences </a:t>
            </a:r>
          </a:p>
          <a:p>
            <a:r>
              <a:rPr lang="en-US" dirty="0" smtClean="0"/>
              <a:t>Operational impacts</a:t>
            </a:r>
          </a:p>
          <a:p>
            <a:r>
              <a:rPr lang="en-US" dirty="0" smtClean="0"/>
              <a:t>Concerns of individual communities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743700" y="2206645"/>
            <a:ext cx="500198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Questions to 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are the internal/external factors impacting the </a:t>
            </a:r>
            <a:r>
              <a:rPr lang="en-US" dirty="0" smtClean="0"/>
              <a:t>situation?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Who are </a:t>
            </a:r>
            <a:r>
              <a:rPr lang="en-US" dirty="0" smtClean="0"/>
              <a:t>the stakeholders?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</a:t>
            </a:r>
            <a:r>
              <a:rPr lang="en-US" dirty="0" smtClean="0"/>
              <a:t>are the </a:t>
            </a:r>
            <a:r>
              <a:rPr lang="en-US" dirty="0" smtClean="0"/>
              <a:t>motivations?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 narratives shape the </a:t>
            </a:r>
            <a:r>
              <a:rPr lang="en-US" dirty="0" smtClean="0"/>
              <a:t>issue?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What’s </a:t>
            </a:r>
            <a:r>
              <a:rPr lang="en-US" dirty="0" smtClean="0"/>
              <a:t>the </a:t>
            </a:r>
            <a:r>
              <a:rPr lang="en-US" dirty="0" smtClean="0"/>
              <a:t>source </a:t>
            </a:r>
            <a:r>
              <a:rPr lang="en-US" dirty="0"/>
              <a:t>of the issue? </a:t>
            </a:r>
          </a:p>
          <a:p>
            <a:endParaRPr lang="en-US" dirty="0"/>
          </a:p>
          <a:p>
            <a:r>
              <a:rPr lang="en-US" dirty="0"/>
              <a:t>Pitfalls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big a </a:t>
            </a:r>
            <a:r>
              <a:rPr lang="en-US" dirty="0" smtClean="0"/>
              <a:t>sandpit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clearly defined problem/symptom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Unfounded insights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much focus on </a:t>
            </a:r>
            <a:r>
              <a:rPr lang="en-US" dirty="0" smtClean="0"/>
              <a:t>irrelevant </a:t>
            </a:r>
            <a:r>
              <a:rPr lang="en-US" dirty="0"/>
              <a:t>issues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Too much negativity</a:t>
            </a:r>
          </a:p>
        </p:txBody>
      </p:sp>
      <p:graphicFrame>
        <p:nvGraphicFramePr>
          <p:cNvPr id="13" name="Diagram 12"/>
          <p:cNvGraphicFramePr/>
          <p:nvPr>
            <p:extLst/>
          </p:nvPr>
        </p:nvGraphicFramePr>
        <p:xfrm>
          <a:off x="5894870" y="-494522"/>
          <a:ext cx="6113624" cy="322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833911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rPr>
              <a:t>What Matters most?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825625"/>
            <a:ext cx="648477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 by step…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6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Aspiration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the vision and ideally the noble purpose.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This is often the most difficult part of the process given the creative tensions that can arise but a successful outcome relies on a clear, inspired intent. </a:t>
            </a:r>
          </a:p>
          <a:p>
            <a:pPr marL="0" indent="0">
              <a:buNone/>
            </a:pP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 good Aspiration is compelling, genuine, and meaningful. 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99589" y="2134648"/>
            <a:ext cx="5001986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Questions to 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What might be possible?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What metaphors might resonate?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What criteria defines a good outcome?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 it authentic?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 it ambiguous?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 it energizing?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Is it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value-led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Settling for what’s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probable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Platitudes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Generalities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Wordsmithing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big and fluffy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Too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commonplace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Not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bold enough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5894870" y="-494522"/>
          <a:ext cx="6113624" cy="322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47648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rPr>
              <a:t>What Matters most?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825625"/>
            <a:ext cx="5534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 by step…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the choices that need to be targeted/leveraged to achieve the Aspiration. Be sure to think through: what must be true for us to achieve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spiration.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13180" y="2052735"/>
            <a:ext cx="50019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Questions to 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must we do?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should we do?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capabilities will be needed?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needs to be invented?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Technologies required?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Are stakeholders advocates or detractors?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risks?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risks be mitigated?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Choices are too intangible, too incremental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Being derailed by too many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Being side tracked by personal agendas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Ignoring stakeholders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Bypassing potential roadblocks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5894870" y="-494522"/>
          <a:ext cx="6113624" cy="322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06020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Georgia" panose="02040502050405020303" pitchFamily="18" charset="0"/>
                <a:ea typeface="+mn-ea"/>
                <a:cs typeface="+mn-cs"/>
              </a:rPr>
              <a:t>What Matters most?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  <a:ea typeface="+mn-ea"/>
              <a:cs typeface="+mn-cs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0" y="1825625"/>
            <a:ext cx="55340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Step by step…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8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Execution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identifies all the discrete activities (planning, scheduling, resourcing, etc.) that need to be achieved. 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also identifies the those accountable to drive implementation with clear tasks, methods, and milestones.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71861" y="2094015"/>
            <a:ext cx="500198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Questions to ask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specific things need to be done?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priorities to ensure traction?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will be measured?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are the metrics for success?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is the agreed timetable?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risk do we have to avoid?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How will things be communicated/managed?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Has everything been considered?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Pitfalls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Lack of clarity and commitment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Unrealistic expectations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Non-actionable items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Over the top planning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Too much time spent on irrelevant details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5894870" y="-494522"/>
          <a:ext cx="6113624" cy="3224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1653982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57307" y="1347545"/>
            <a:ext cx="54756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Playing to win: How Strategy Really Works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 leading strategy planning book by AG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Lafley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Roger L Martin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 premise is that strategy is not complex, but it is hard. It’s hard because it forces people and organizations to make specific choices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its heart is a simple framework ‘The Cascade of Choices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’.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a useful tool for Volunteer Leaders to use in developing their implementation plan for 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Together: IABC2025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209"/>
          <a:stretch/>
        </p:blipFill>
        <p:spPr>
          <a:xfrm>
            <a:off x="10925055" y="5594862"/>
            <a:ext cx="1163789" cy="11401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  <p:sp>
        <p:nvSpPr>
          <p:cNvPr id="7" name="TextBox 6"/>
          <p:cNvSpPr txBox="1"/>
          <p:nvPr/>
        </p:nvSpPr>
        <p:spPr>
          <a:xfrm>
            <a:off x="5357307" y="425486"/>
            <a:ext cx="634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Georgia" panose="02040502050405020303" pitchFamily="18" charset="0"/>
              </a:rPr>
              <a:t>Cascade of Choices</a:t>
            </a:r>
            <a:endParaRPr lang="en-US" sz="4000" b="1" dirty="0">
              <a:solidFill>
                <a:srgbClr val="0070C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05C02A-3D90-4277-B803-2EF6BC14D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6" t="8941" r="8624"/>
          <a:stretch/>
        </p:blipFill>
        <p:spPr>
          <a:xfrm>
            <a:off x="376537" y="210297"/>
            <a:ext cx="4635571" cy="624481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8242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776</Words>
  <Application>Microsoft Office PowerPoint</Application>
  <PresentationFormat>Widescreen</PresentationFormat>
  <Paragraphs>143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Georgia</vt:lpstr>
      <vt:lpstr>Office Theme</vt:lpstr>
      <vt:lpstr>PowerPoint Presentation</vt:lpstr>
      <vt:lpstr>PowerPoint Presentation</vt:lpstr>
      <vt:lpstr>PowerPoint Presentation</vt:lpstr>
      <vt:lpstr>CASE Framework</vt:lpstr>
      <vt:lpstr>What Matters most?</vt:lpstr>
      <vt:lpstr>What Matters most?</vt:lpstr>
      <vt:lpstr>What Matters most?</vt:lpstr>
      <vt:lpstr>What Matters most?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Price, Jeff</dc:creator>
  <cp:lastModifiedBy>Katz, Tilden</cp:lastModifiedBy>
  <cp:revision>42</cp:revision>
  <dcterms:created xsi:type="dcterms:W3CDTF">2021-02-15T20:11:52Z</dcterms:created>
  <dcterms:modified xsi:type="dcterms:W3CDTF">2021-07-23T18:51:03Z</dcterms:modified>
</cp:coreProperties>
</file>